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mid" ContentType="audio/mid"/>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5"/>
    <p:sldMasterId id="2147483898" r:id="rId6"/>
    <p:sldMasterId id="2147483907" r:id="rId7"/>
    <p:sldMasterId id="2147483916" r:id="rId8"/>
  </p:sldMasterIdLst>
  <p:notesMasterIdLst>
    <p:notesMasterId r:id="rId52"/>
  </p:notesMasterIdLst>
  <p:handoutMasterIdLst>
    <p:handoutMasterId r:id="rId53"/>
  </p:handoutMasterIdLst>
  <p:sldIdLst>
    <p:sldId id="411" r:id="rId9"/>
    <p:sldId id="425" r:id="rId10"/>
    <p:sldId id="383" r:id="rId11"/>
    <p:sldId id="516" r:id="rId12"/>
    <p:sldId id="457" r:id="rId13"/>
    <p:sldId id="489" r:id="rId14"/>
    <p:sldId id="378" r:id="rId15"/>
    <p:sldId id="458" r:id="rId16"/>
    <p:sldId id="460" r:id="rId17"/>
    <p:sldId id="461" r:id="rId18"/>
    <p:sldId id="462" r:id="rId19"/>
    <p:sldId id="463" r:id="rId20"/>
    <p:sldId id="490" r:id="rId21"/>
    <p:sldId id="515" r:id="rId22"/>
    <p:sldId id="519" r:id="rId23"/>
    <p:sldId id="459" r:id="rId24"/>
    <p:sldId id="514" r:id="rId25"/>
    <p:sldId id="512" r:id="rId26"/>
    <p:sldId id="517" r:id="rId27"/>
    <p:sldId id="464" r:id="rId28"/>
    <p:sldId id="493" r:id="rId29"/>
    <p:sldId id="494" r:id="rId30"/>
    <p:sldId id="482" r:id="rId31"/>
    <p:sldId id="483" r:id="rId32"/>
    <p:sldId id="496" r:id="rId33"/>
    <p:sldId id="497" r:id="rId34"/>
    <p:sldId id="509" r:id="rId35"/>
    <p:sldId id="504" r:id="rId36"/>
    <p:sldId id="503" r:id="rId37"/>
    <p:sldId id="518" r:id="rId38"/>
    <p:sldId id="486" r:id="rId39"/>
    <p:sldId id="498" r:id="rId40"/>
    <p:sldId id="499" r:id="rId41"/>
    <p:sldId id="500" r:id="rId42"/>
    <p:sldId id="501" r:id="rId43"/>
    <p:sldId id="495" r:id="rId44"/>
    <p:sldId id="487" r:id="rId45"/>
    <p:sldId id="485" r:id="rId46"/>
    <p:sldId id="505" r:id="rId47"/>
    <p:sldId id="506" r:id="rId48"/>
    <p:sldId id="507" r:id="rId49"/>
    <p:sldId id="510" r:id="rId50"/>
    <p:sldId id="511" r:id="rId51"/>
  </p:sldIdLst>
  <p:sldSz cx="9144000" cy="5143500" type="screen16x9"/>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AFRAN_Bleu" id="{1586124D-6FE6-4F7A-BAA3-1A64DCEA8F8D}">
          <p14:sldIdLst>
            <p14:sldId id="411"/>
            <p14:sldId id="425"/>
            <p14:sldId id="383"/>
            <p14:sldId id="516"/>
            <p14:sldId id="457"/>
            <p14:sldId id="489"/>
            <p14:sldId id="378"/>
            <p14:sldId id="458"/>
            <p14:sldId id="460"/>
            <p14:sldId id="461"/>
            <p14:sldId id="462"/>
            <p14:sldId id="463"/>
            <p14:sldId id="490"/>
            <p14:sldId id="515"/>
            <p14:sldId id="519"/>
            <p14:sldId id="459"/>
            <p14:sldId id="514"/>
            <p14:sldId id="512"/>
            <p14:sldId id="517"/>
            <p14:sldId id="464"/>
            <p14:sldId id="493"/>
            <p14:sldId id="494"/>
            <p14:sldId id="482"/>
            <p14:sldId id="483"/>
            <p14:sldId id="496"/>
            <p14:sldId id="497"/>
            <p14:sldId id="509"/>
            <p14:sldId id="504"/>
            <p14:sldId id="503"/>
            <p14:sldId id="518"/>
            <p14:sldId id="486"/>
            <p14:sldId id="498"/>
            <p14:sldId id="499"/>
            <p14:sldId id="500"/>
            <p14:sldId id="501"/>
            <p14:sldId id="495"/>
            <p14:sldId id="487"/>
            <p14:sldId id="485"/>
            <p14:sldId id="505"/>
            <p14:sldId id="506"/>
            <p14:sldId id="507"/>
            <p14:sldId id="510"/>
            <p14:sldId id="511"/>
          </p14:sldIdLst>
        </p14:section>
      </p14:sectionLst>
    </p:ext>
    <p:ext uri="{EFAFB233-063F-42B5-8137-9DF3F51BA10A}">
      <p15:sldGuideLst xmlns:p15="http://schemas.microsoft.com/office/powerpoint/2012/main">
        <p15:guide id="1" orient="horz" pos="1620">
          <p15:clr>
            <a:srgbClr val="A4A3A4"/>
          </p15:clr>
        </p15:guide>
        <p15:guide id="2" orient="horz" pos="259">
          <p15:clr>
            <a:srgbClr val="A4A3A4"/>
          </p15:clr>
        </p15:guide>
        <p15:guide id="3" orient="horz" pos="735">
          <p15:clr>
            <a:srgbClr val="A4A3A4"/>
          </p15:clr>
        </p15:guide>
        <p15:guide id="4" orient="horz" pos="463">
          <p15:clr>
            <a:srgbClr val="A4A3A4"/>
          </p15:clr>
        </p15:guide>
        <p15:guide id="5" orient="horz" pos="2913">
          <p15:clr>
            <a:srgbClr val="A4A3A4"/>
          </p15:clr>
        </p15:guide>
        <p15:guide id="6" orient="horz" pos="3094">
          <p15:clr>
            <a:srgbClr val="A4A3A4"/>
          </p15:clr>
        </p15:guide>
        <p15:guide id="7" orient="horz" pos="2595">
          <p15:clr>
            <a:srgbClr val="A4A3A4"/>
          </p15:clr>
        </p15:guide>
        <p15:guide id="8" orient="horz" pos="158">
          <p15:clr>
            <a:srgbClr val="A4A3A4"/>
          </p15:clr>
        </p15:guide>
        <p15:guide id="9" orient="horz" pos="2459">
          <p15:clr>
            <a:srgbClr val="A4A3A4"/>
          </p15:clr>
        </p15:guide>
        <p15:guide id="10" orient="horz" pos="2777">
          <p15:clr>
            <a:srgbClr val="A4A3A4"/>
          </p15:clr>
        </p15:guide>
        <p15:guide id="11" orient="horz" pos="1030">
          <p15:clr>
            <a:srgbClr val="A4A3A4"/>
          </p15:clr>
        </p15:guide>
        <p15:guide id="12" pos="2880">
          <p15:clr>
            <a:srgbClr val="A4A3A4"/>
          </p15:clr>
        </p15:guide>
        <p15:guide id="13" pos="317">
          <p15:clr>
            <a:srgbClr val="A4A3A4"/>
          </p15:clr>
        </p15:guide>
        <p15:guide id="14" pos="5103">
          <p15:clr>
            <a:srgbClr val="A4A3A4"/>
          </p15:clr>
        </p15:guide>
        <p15:guide id="15" pos="5715">
          <p15:clr>
            <a:srgbClr val="A4A3A4"/>
          </p15:clr>
        </p15:guide>
        <p15:guide id="16" pos="657">
          <p15:clr>
            <a:srgbClr val="A4A3A4"/>
          </p15:clr>
        </p15:guide>
        <p15:guide id="17" pos="748">
          <p15:clr>
            <a:srgbClr val="A4A3A4"/>
          </p15:clr>
        </p15:guide>
        <p15:guide id="18" pos="907">
          <p15:clr>
            <a:srgbClr val="A4A3A4"/>
          </p15:clr>
        </p15:guide>
        <p15:guide id="19" pos="4830">
          <p15:clr>
            <a:srgbClr val="A4A3A4"/>
          </p15:clr>
        </p15:guide>
        <p15:guide id="20" pos="5443">
          <p15:clr>
            <a:srgbClr val="A4A3A4"/>
          </p15:clr>
        </p15:guide>
        <p15:guide id="21" pos="158">
          <p15:clr>
            <a:srgbClr val="A4A3A4"/>
          </p15:clr>
        </p15:guide>
        <p15:guide id="22" pos="5602">
          <p15:clr>
            <a:srgbClr val="A4A3A4"/>
          </p15:clr>
        </p15:guide>
        <p15:guide id="23" pos="3674">
          <p15:clr>
            <a:srgbClr val="A4A3A4"/>
          </p15:clr>
        </p15:guide>
        <p15:guide id="24" pos="2086">
          <p15:clr>
            <a:srgbClr val="A4A3A4"/>
          </p15:clr>
        </p15:guide>
        <p15:guide id="25" pos="3175">
          <p15:clr>
            <a:srgbClr val="A4A3A4"/>
          </p15:clr>
        </p15:guide>
        <p15:guide id="26" pos="263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horzBarState="maximized">
    <p:restoredLeft sz="18529" autoAdjust="0"/>
    <p:restoredTop sz="94660"/>
  </p:normalViewPr>
  <p:slideViewPr>
    <p:cSldViewPr showGuides="1">
      <p:cViewPr varScale="1">
        <p:scale>
          <a:sx n="114" d="100"/>
          <a:sy n="114" d="100"/>
        </p:scale>
        <p:origin x="102" y="1140"/>
      </p:cViewPr>
      <p:guideLst>
        <p:guide orient="horz" pos="1620"/>
        <p:guide orient="horz" pos="259"/>
        <p:guide orient="horz" pos="735"/>
        <p:guide orient="horz" pos="463"/>
        <p:guide orient="horz" pos="2913"/>
        <p:guide orient="horz" pos="3094"/>
        <p:guide orient="horz" pos="2595"/>
        <p:guide orient="horz" pos="158"/>
        <p:guide orient="horz" pos="2459"/>
        <p:guide orient="horz" pos="2777"/>
        <p:guide orient="horz" pos="1030"/>
        <p:guide pos="2880"/>
        <p:guide pos="317"/>
        <p:guide pos="5103"/>
        <p:guide pos="5715"/>
        <p:guide pos="657"/>
        <p:guide pos="748"/>
        <p:guide pos="907"/>
        <p:guide pos="4830"/>
        <p:guide pos="5443"/>
        <p:guide pos="158"/>
        <p:guide pos="5602"/>
        <p:guide pos="3674"/>
        <p:guide pos="2086"/>
        <p:guide pos="3175"/>
        <p:guide pos="2631"/>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viewProps" Target="viewProps.xml"/><Relationship Id="rId7"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handoutMaster" Target="handoutMasters/handoutMaster1.xml"/><Relationship Id="rId5" Type="http://schemas.openxmlformats.org/officeDocument/2006/relationships/slideMaster" Target="slideMasters/slideMaster1.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theme" Target="theme/theme1.xml"/><Relationship Id="rId8" Type="http://schemas.openxmlformats.org/officeDocument/2006/relationships/slideMaster" Target="slideMasters/slideMaster4.xml"/><Relationship Id="rId51" Type="http://schemas.openxmlformats.org/officeDocument/2006/relationships/slide" Target="slides/slide43.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AA0E7071-63BC-4797-B7F0-E4B717D31F66}" type="datetimeFigureOut">
              <a:rPr lang="fr-FR" smtClean="0"/>
              <a:t>16/11/2021</a:t>
            </a:fld>
            <a:endParaRPr lang="fr-FR"/>
          </a:p>
        </p:txBody>
      </p:sp>
      <p:sp>
        <p:nvSpPr>
          <p:cNvPr id="4" name="Espace réservé du pied de page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BC6E27C8-6350-458A-89E5-B0B9EA8C3BE8}" type="slidenum">
              <a:rPr lang="fr-FR" smtClean="0"/>
              <a:t>‹N°›</a:t>
            </a:fld>
            <a:endParaRPr lang="fr-FR"/>
          </a:p>
        </p:txBody>
      </p:sp>
    </p:spTree>
    <p:extLst>
      <p:ext uri="{BB962C8B-B14F-4D97-AF65-F5344CB8AC3E}">
        <p14:creationId xmlns:p14="http://schemas.microsoft.com/office/powerpoint/2010/main" val="3942516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atin typeface="Arial" pitchFamily="34" charset="0"/>
              </a:defRPr>
            </a:lvl1pPr>
          </a:lstStyle>
          <a:p>
            <a:endParaRPr lang="fr-FR" dirty="0"/>
          </a:p>
        </p:txBody>
      </p:sp>
      <p:sp>
        <p:nvSpPr>
          <p:cNvPr id="3" name="Espace réservé de la date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atin typeface="Arial" pitchFamily="34" charset="0"/>
              </a:defRPr>
            </a:lvl1pPr>
          </a:lstStyle>
          <a:p>
            <a:fld id="{D680E798-53FF-4C51-A981-953463752515}" type="datetimeFigureOut">
              <a:rPr lang="fr-FR" smtClean="0"/>
              <a:pPr/>
              <a:t>16/11/2021</a:t>
            </a:fld>
            <a:endParaRPr lang="fr-FR" dirty="0"/>
          </a:p>
        </p:txBody>
      </p:sp>
      <p:sp>
        <p:nvSpPr>
          <p:cNvPr id="4" name="Espace réservé de l'image des diapositives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commentaires 4"/>
          <p:cNvSpPr>
            <a:spLocks noGrp="1"/>
          </p:cNvSpPr>
          <p:nvPr>
            <p:ph type="body" sz="quarter" idx="3"/>
          </p:nvPr>
        </p:nvSpPr>
        <p:spPr>
          <a:xfrm>
            <a:off x="679768" y="4715153"/>
            <a:ext cx="5438140" cy="4466987"/>
          </a:xfrm>
          <a:prstGeom prst="rect">
            <a:avLst/>
          </a:prstGeom>
        </p:spPr>
        <p:txBody>
          <a:bodyPr vert="horz" lIns="91440" tIns="45720" rIns="91440" bIns="45720" rtlCol="0">
            <a:normAutofit/>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6" name="Espace réservé du pied de page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atin typeface="Arial" pitchFamily="34" charset="0"/>
              </a:defRPr>
            </a:lvl1pPr>
          </a:lstStyle>
          <a:p>
            <a:endParaRPr lang="fr-FR" dirty="0"/>
          </a:p>
        </p:txBody>
      </p:sp>
      <p:sp>
        <p:nvSpPr>
          <p:cNvPr id="7" name="Espace réservé du numéro de diapositive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atin typeface="Arial" pitchFamily="34" charset="0"/>
              </a:defRPr>
            </a:lvl1pPr>
          </a:lstStyle>
          <a:p>
            <a:fld id="{1B06CD8F-B7ED-4A05-9FB1-A01CC0EF02CC}" type="slidenum">
              <a:rPr lang="fr-FR" smtClean="0"/>
              <a:pPr/>
              <a:t>‹N°›</a:t>
            </a:fld>
            <a:endParaRPr lang="fr-FR" dirty="0"/>
          </a:p>
        </p:txBody>
      </p:sp>
    </p:spTree>
    <p:extLst>
      <p:ext uri="{BB962C8B-B14F-4D97-AF65-F5344CB8AC3E}">
        <p14:creationId xmlns:p14="http://schemas.microsoft.com/office/powerpoint/2010/main" val="411662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uvertur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672000" y="4320000"/>
            <a:ext cx="1800000" cy="720000"/>
          </a:xfrm>
          <a:prstGeom prst="rect">
            <a:avLst/>
          </a:prstGeom>
        </p:spPr>
      </p:pic>
      <p:sp>
        <p:nvSpPr>
          <p:cNvPr id="7" name="Titre 6"/>
          <p:cNvSpPr>
            <a:spLocks noGrp="1"/>
          </p:cNvSpPr>
          <p:nvPr>
            <p:ph type="title" hasCustomPrompt="1"/>
          </p:nvPr>
        </p:nvSpPr>
        <p:spPr bwMode="gray">
          <a:xfrm>
            <a:off x="503238" y="735013"/>
            <a:ext cx="8137525" cy="1836737"/>
          </a:xfrm>
        </p:spPr>
        <p:txBody>
          <a:bodyPr anchor="b" anchorCtr="0"/>
          <a:lstStyle>
            <a:lvl1pPr algn="ctr">
              <a:defRPr sz="2600" cap="all" baseline="0">
                <a:solidFill>
                  <a:schemeClr val="accent2"/>
                </a:solidFill>
              </a:defRPr>
            </a:lvl1pPr>
          </a:lstStyle>
          <a:p>
            <a:r>
              <a:rPr lang="fr-FR" dirty="0" smtClean="0"/>
              <a:t>Titre de la présentation</a:t>
            </a:r>
            <a:endParaRPr lang="fr-FR" dirty="0"/>
          </a:p>
        </p:txBody>
      </p:sp>
      <p:sp>
        <p:nvSpPr>
          <p:cNvPr id="9" name="Rectangle 8"/>
          <p:cNvSpPr/>
          <p:nvPr userDrawn="1"/>
        </p:nvSpPr>
        <p:spPr bwMode="gray">
          <a:xfrm>
            <a:off x="287338" y="4959801"/>
            <a:ext cx="8569325" cy="183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600" dirty="0" smtClean="0">
                <a:solidFill>
                  <a:schemeClr val="accent2"/>
                </a:solidFill>
              </a:rPr>
              <a:t>Ce document et les informations qu’il contient sont la propriété de Safran. Ils ne doivent pas être copiés ni communiqués à un tiers sans l’autorisation préalable et écrite de Safran.</a:t>
            </a:r>
            <a:endParaRPr lang="fr-FR" sz="600" dirty="0">
              <a:solidFill>
                <a:schemeClr val="accent2"/>
              </a:solidFill>
            </a:endParaRPr>
          </a:p>
        </p:txBody>
      </p:sp>
      <p:cxnSp>
        <p:nvCxnSpPr>
          <p:cNvPr id="15" name="Connecteur droit 14"/>
          <p:cNvCxnSpPr/>
          <p:nvPr userDrawn="1"/>
        </p:nvCxnSpPr>
        <p:spPr bwMode="gray">
          <a:xfrm>
            <a:off x="4464000" y="2662828"/>
            <a:ext cx="216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Espace réservé de la date 3"/>
          <p:cNvSpPr>
            <a:spLocks noGrp="1"/>
          </p:cNvSpPr>
          <p:nvPr>
            <p:ph type="dt" sz="half" idx="2"/>
          </p:nvPr>
        </p:nvSpPr>
        <p:spPr bwMode="gray">
          <a:xfrm>
            <a:off x="503238" y="2750399"/>
            <a:ext cx="8136000" cy="1152000"/>
          </a:xfrm>
          <a:prstGeom prst="rect">
            <a:avLst/>
          </a:prstGeom>
        </p:spPr>
        <p:txBody>
          <a:bodyPr vert="horz" lIns="0" tIns="0" rIns="0" bIns="0" rtlCol="0" anchor="t" anchorCtr="0">
            <a:noAutofit/>
          </a:bodyPr>
          <a:lstStyle>
            <a:lvl1pPr algn="ctr">
              <a:defRPr sz="1650">
                <a:solidFill>
                  <a:schemeClr val="accent2"/>
                </a:solidFill>
              </a:defRPr>
            </a:lvl1pPr>
          </a:lstStyle>
          <a:p>
            <a:r>
              <a:rPr lang="fr-FR" smtClean="0"/>
              <a:t>13/02/2019</a:t>
            </a:r>
            <a:endParaRPr lang="fr-FR" dirty="0"/>
          </a:p>
        </p:txBody>
      </p:sp>
      <p:sp>
        <p:nvSpPr>
          <p:cNvPr id="13" name="Espace réservé du pied de page 4"/>
          <p:cNvSpPr>
            <a:spLocks noGrp="1"/>
          </p:cNvSpPr>
          <p:nvPr>
            <p:ph type="ftr" sz="quarter" idx="3"/>
          </p:nvPr>
        </p:nvSpPr>
        <p:spPr bwMode="gray">
          <a:xfrm>
            <a:off x="1" y="4911724"/>
            <a:ext cx="250826" cy="231775"/>
          </a:xfrm>
          <a:prstGeom prst="rect">
            <a:avLst/>
          </a:prstGeom>
        </p:spPr>
        <p:txBody>
          <a:bodyPr vert="horz" lIns="0" tIns="0" rIns="0" bIns="0" rtlCol="0" anchor="b" anchorCtr="0">
            <a:noAutofit/>
          </a:bodyPr>
          <a:lstStyle>
            <a:lvl1pPr algn="ctr">
              <a:defRPr sz="100">
                <a:solidFill>
                  <a:schemeClr val="bg1">
                    <a:alpha val="0"/>
                  </a:schemeClr>
                </a:solidFill>
              </a:defRPr>
            </a:lvl1pPr>
          </a:lstStyle>
          <a:p>
            <a:pPr algn="l"/>
            <a:r>
              <a:rPr lang="fr-FR" smtClean="0"/>
              <a:t>Model-Based Engineering</a:t>
            </a:r>
            <a:endParaRPr lang="fr-FR" dirty="0"/>
          </a:p>
        </p:txBody>
      </p:sp>
      <p:sp>
        <p:nvSpPr>
          <p:cNvPr id="14" name="Espace réservé du numéro de diapositive 5"/>
          <p:cNvSpPr>
            <a:spLocks noGrp="1"/>
          </p:cNvSpPr>
          <p:nvPr>
            <p:ph type="sldNum" sz="quarter" idx="4"/>
          </p:nvPr>
        </p:nvSpPr>
        <p:spPr bwMode="gray">
          <a:xfrm>
            <a:off x="1" y="4911725"/>
            <a:ext cx="250826" cy="231775"/>
          </a:xfrm>
          <a:prstGeom prst="rect">
            <a:avLst/>
          </a:prstGeom>
        </p:spPr>
        <p:txBody>
          <a:bodyPr vert="horz" lIns="0" tIns="0" rIns="0" bIns="0" rtlCol="0" anchor="b" anchorCtr="0">
            <a:noAutofit/>
          </a:bodyPr>
          <a:lstStyle>
            <a:lvl1pPr algn="l">
              <a:defRPr sz="100" b="1">
                <a:solidFill>
                  <a:schemeClr val="bg1">
                    <a:alpha val="0"/>
                  </a:schemeClr>
                </a:solidFill>
              </a:defRPr>
            </a:lvl1pPr>
          </a:lstStyle>
          <a:p>
            <a:fld id="{733122C9-A0B9-462F-8757-0847AD287B63}" type="slidenum">
              <a:rPr lang="fr-FR" smtClean="0"/>
              <a:pPr/>
              <a:t>‹N°›</a:t>
            </a:fld>
            <a:endParaRPr lang="fr-FR" dirty="0"/>
          </a:p>
        </p:txBody>
      </p:sp>
      <p:sp>
        <p:nvSpPr>
          <p:cNvPr id="10" name="Rectangle 9"/>
          <p:cNvSpPr/>
          <p:nvPr userDrawn="1"/>
        </p:nvSpPr>
        <p:spPr bwMode="gray">
          <a:xfrm rot="16200000" flipH="1">
            <a:off x="-1679399" y="2183400"/>
            <a:ext cx="3924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userDrawn="1"/>
        </p:nvSpPr>
        <p:spPr bwMode="gray">
          <a:xfrm>
            <a:off x="252000" y="252000"/>
            <a:ext cx="8640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p:cNvSpPr/>
          <p:nvPr userDrawn="1"/>
        </p:nvSpPr>
        <p:spPr bwMode="gray">
          <a:xfrm rot="5400000">
            <a:off x="6899400" y="2183400"/>
            <a:ext cx="3924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userDrawn="1"/>
        </p:nvSpPr>
        <p:spPr bwMode="gray">
          <a:xfrm rot="10800000">
            <a:off x="252000" y="4114799"/>
            <a:ext cx="8640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p:cNvSpPr/>
          <p:nvPr userDrawn="1"/>
        </p:nvSpPr>
        <p:spPr bwMode="gray">
          <a:xfrm>
            <a:off x="3794400" y="284400"/>
            <a:ext cx="1558800" cy="360000"/>
          </a:xfrm>
          <a:prstGeom prst="rect">
            <a:avLst/>
          </a:prstGeom>
          <a:blipFill dpi="0" rotWithShape="1">
            <a:blip r:embed="rId3"/>
            <a:srcRect/>
            <a:stretch>
              <a:fillRect/>
            </a:stretch>
          </a:blipFill>
          <a:ln w="61214">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432610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re et grande image">
    <p:spTree>
      <p:nvGrpSpPr>
        <p:cNvPr id="1" name=""/>
        <p:cNvGrpSpPr/>
        <p:nvPr/>
      </p:nvGrpSpPr>
      <p:grpSpPr>
        <a:xfrm>
          <a:off x="0" y="0"/>
          <a:ext cx="0" cy="0"/>
          <a:chOff x="0" y="0"/>
          <a:chExt cx="0" cy="0"/>
        </a:xfrm>
      </p:grpSpPr>
      <p:sp>
        <p:nvSpPr>
          <p:cNvPr id="4" name="Titre 3"/>
          <p:cNvSpPr>
            <a:spLocks noGrp="1"/>
          </p:cNvSpPr>
          <p:nvPr>
            <p:ph type="title" hasCustomPrompt="1"/>
          </p:nvPr>
        </p:nvSpPr>
        <p:spPr bwMode="gray"/>
        <p:txBody>
          <a:bodyPr/>
          <a:lstStyle/>
          <a:p>
            <a:r>
              <a:rPr lang="fr-FR" noProof="0" dirty="0" smtClean="0"/>
              <a:t>Titre</a:t>
            </a:r>
            <a:endParaRPr lang="fr-FR" dirty="0"/>
          </a:p>
        </p:txBody>
      </p:sp>
      <p:sp>
        <p:nvSpPr>
          <p:cNvPr id="5" name="Espace réservé de la date 4"/>
          <p:cNvSpPr>
            <a:spLocks noGrp="1"/>
          </p:cNvSpPr>
          <p:nvPr>
            <p:ph type="dt" sz="half" idx="10"/>
          </p:nvPr>
        </p:nvSpPr>
        <p:spPr bwMode="gray"/>
        <p:txBody>
          <a:bodyPr/>
          <a:lstStyle/>
          <a:p>
            <a:r>
              <a:rPr lang="fr-FR" smtClean="0"/>
              <a:t>13/02/2019</a:t>
            </a:r>
            <a:endParaRPr lang="fr-FR" dirty="0"/>
          </a:p>
        </p:txBody>
      </p:sp>
      <p:sp>
        <p:nvSpPr>
          <p:cNvPr id="6" name="Espace réservé du pied de page 5"/>
          <p:cNvSpPr>
            <a:spLocks noGrp="1"/>
          </p:cNvSpPr>
          <p:nvPr>
            <p:ph type="ftr" sz="quarter" idx="11"/>
          </p:nvPr>
        </p:nvSpPr>
        <p:spPr bwMode="gray"/>
        <p:txBody>
          <a:bodyPr/>
          <a:lstStyle/>
          <a:p>
            <a:pPr algn="l"/>
            <a:r>
              <a:rPr lang="fr-FR" smtClean="0"/>
              <a:t>Model-Based Engineering</a:t>
            </a:r>
            <a:endParaRPr lang="fr-FR" dirty="0"/>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‹N°›</a:t>
            </a:fld>
            <a:endParaRPr lang="fr-FR" dirty="0"/>
          </a:p>
        </p:txBody>
      </p:sp>
      <p:sp>
        <p:nvSpPr>
          <p:cNvPr id="11" name="Espace réservé pour une image  16"/>
          <p:cNvSpPr>
            <a:spLocks noGrp="1"/>
          </p:cNvSpPr>
          <p:nvPr>
            <p:ph type="pic" sz="quarter" idx="15"/>
          </p:nvPr>
        </p:nvSpPr>
        <p:spPr bwMode="gray">
          <a:xfrm>
            <a:off x="554400" y="1224000"/>
            <a:ext cx="8280000" cy="3114000"/>
          </a:xfrm>
          <a:solidFill>
            <a:schemeClr val="bg1">
              <a:lumMod val="95000"/>
            </a:schemeClr>
          </a:solidFill>
          <a:ln w="57150">
            <a:solidFill>
              <a:schemeClr val="accent1"/>
            </a:solidFill>
            <a:miter lim="800000"/>
          </a:ln>
        </p:spPr>
        <p:txBody>
          <a:bodyPr lIns="360000" tIns="1080000" rIns="360000" anchor="ctr" anchorCtr="0"/>
          <a:lstStyle>
            <a:lvl1pPr marL="0" indent="0" algn="ctr">
              <a:buNone/>
              <a:defRPr sz="1000" b="0"/>
            </a:lvl1pPr>
          </a:lstStyle>
          <a:p>
            <a:r>
              <a:rPr lang="fr-FR" smtClean="0"/>
              <a:t>Cliquez sur l'icône pour ajouter une image</a:t>
            </a:r>
            <a:endParaRPr lang="fr-FR" dirty="0"/>
          </a:p>
        </p:txBody>
      </p:sp>
    </p:spTree>
    <p:extLst>
      <p:ext uri="{BB962C8B-B14F-4D97-AF65-F5344CB8AC3E}">
        <p14:creationId xmlns:p14="http://schemas.microsoft.com/office/powerpoint/2010/main" val="722887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5" name="Espace réservé de la date 4"/>
          <p:cNvSpPr>
            <a:spLocks noGrp="1"/>
          </p:cNvSpPr>
          <p:nvPr>
            <p:ph type="dt" sz="half" idx="10"/>
          </p:nvPr>
        </p:nvSpPr>
        <p:spPr bwMode="gray"/>
        <p:txBody>
          <a:bodyPr/>
          <a:lstStyle/>
          <a:p>
            <a:r>
              <a:rPr lang="fr-FR" smtClean="0"/>
              <a:t>13/02/2019</a:t>
            </a:r>
            <a:endParaRPr lang="fr-FR" dirty="0"/>
          </a:p>
        </p:txBody>
      </p:sp>
      <p:sp>
        <p:nvSpPr>
          <p:cNvPr id="6" name="Espace réservé du pied de page 5"/>
          <p:cNvSpPr>
            <a:spLocks noGrp="1"/>
          </p:cNvSpPr>
          <p:nvPr>
            <p:ph type="ftr" sz="quarter" idx="11"/>
          </p:nvPr>
        </p:nvSpPr>
        <p:spPr bwMode="gray"/>
        <p:txBody>
          <a:bodyPr/>
          <a:lstStyle/>
          <a:p>
            <a:pPr algn="l"/>
            <a:r>
              <a:rPr lang="fr-FR" smtClean="0"/>
              <a:t>Model-Based Engineering</a:t>
            </a:r>
            <a:endParaRPr lang="fr-FR" dirty="0"/>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‹N°›</a:t>
            </a:fld>
            <a:endParaRPr lang="fr-FR" dirty="0"/>
          </a:p>
        </p:txBody>
      </p:sp>
      <p:pic>
        <p:nvPicPr>
          <p:cNvPr id="8" name="Imag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493088" y="1717923"/>
            <a:ext cx="2157824" cy="1707654"/>
          </a:xfrm>
          <a:prstGeom prst="rect">
            <a:avLst/>
          </a:prstGeom>
        </p:spPr>
      </p:pic>
    </p:spTree>
    <p:extLst>
      <p:ext uri="{BB962C8B-B14F-4D97-AF65-F5344CB8AC3E}">
        <p14:creationId xmlns:p14="http://schemas.microsoft.com/office/powerpoint/2010/main" val="4176982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ouvertur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672000" y="4320000"/>
            <a:ext cx="1800000" cy="720000"/>
          </a:xfrm>
          <a:prstGeom prst="rect">
            <a:avLst/>
          </a:prstGeom>
        </p:spPr>
      </p:pic>
      <p:sp>
        <p:nvSpPr>
          <p:cNvPr id="7" name="Titre 6"/>
          <p:cNvSpPr>
            <a:spLocks noGrp="1"/>
          </p:cNvSpPr>
          <p:nvPr>
            <p:ph type="title" hasCustomPrompt="1"/>
          </p:nvPr>
        </p:nvSpPr>
        <p:spPr bwMode="gray">
          <a:xfrm>
            <a:off x="503238" y="735013"/>
            <a:ext cx="8137525" cy="1836737"/>
          </a:xfrm>
        </p:spPr>
        <p:txBody>
          <a:bodyPr anchor="b" anchorCtr="0"/>
          <a:lstStyle>
            <a:lvl1pPr algn="ctr">
              <a:defRPr sz="2600" cap="all" baseline="0">
                <a:solidFill>
                  <a:schemeClr val="accent2"/>
                </a:solidFill>
              </a:defRPr>
            </a:lvl1pPr>
          </a:lstStyle>
          <a:p>
            <a:r>
              <a:rPr lang="fr-FR" dirty="0" smtClean="0"/>
              <a:t>Titre de la présentation</a:t>
            </a:r>
            <a:endParaRPr lang="fr-FR" dirty="0"/>
          </a:p>
        </p:txBody>
      </p:sp>
      <p:sp>
        <p:nvSpPr>
          <p:cNvPr id="9" name="Rectangle 8"/>
          <p:cNvSpPr/>
          <p:nvPr userDrawn="1"/>
        </p:nvSpPr>
        <p:spPr bwMode="gray">
          <a:xfrm>
            <a:off x="287338" y="4959801"/>
            <a:ext cx="8569325" cy="183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600" dirty="0" smtClean="0">
                <a:solidFill>
                  <a:schemeClr val="accent2"/>
                </a:solidFill>
              </a:rPr>
              <a:t>Ce document et les informations qu’il contient sont la propriété de Safran. Ils ne doivent pas être copiés ni communiqués à un tiers sans l’autorisation préalable et écrite de Safran.</a:t>
            </a:r>
            <a:endParaRPr lang="fr-FR" sz="600" dirty="0">
              <a:solidFill>
                <a:schemeClr val="accent2"/>
              </a:solidFill>
            </a:endParaRPr>
          </a:p>
        </p:txBody>
      </p:sp>
      <p:cxnSp>
        <p:nvCxnSpPr>
          <p:cNvPr id="15" name="Connecteur droit 14"/>
          <p:cNvCxnSpPr/>
          <p:nvPr userDrawn="1"/>
        </p:nvCxnSpPr>
        <p:spPr bwMode="gray">
          <a:xfrm>
            <a:off x="4464000" y="2662828"/>
            <a:ext cx="216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Espace réservé de la date 3"/>
          <p:cNvSpPr>
            <a:spLocks noGrp="1"/>
          </p:cNvSpPr>
          <p:nvPr>
            <p:ph type="dt" sz="half" idx="2"/>
          </p:nvPr>
        </p:nvSpPr>
        <p:spPr bwMode="gray">
          <a:xfrm>
            <a:off x="503238" y="2750399"/>
            <a:ext cx="8136000" cy="1152000"/>
          </a:xfrm>
          <a:prstGeom prst="rect">
            <a:avLst/>
          </a:prstGeom>
        </p:spPr>
        <p:txBody>
          <a:bodyPr vert="horz" lIns="0" tIns="0" rIns="0" bIns="0" rtlCol="0" anchor="t" anchorCtr="0">
            <a:noAutofit/>
          </a:bodyPr>
          <a:lstStyle>
            <a:lvl1pPr algn="ctr">
              <a:defRPr sz="1650">
                <a:solidFill>
                  <a:schemeClr val="accent2"/>
                </a:solidFill>
              </a:defRPr>
            </a:lvl1pPr>
          </a:lstStyle>
          <a:p>
            <a:r>
              <a:rPr lang="fr-FR" smtClean="0"/>
              <a:t>13/02/2019</a:t>
            </a:r>
            <a:endParaRPr lang="fr-FR" dirty="0"/>
          </a:p>
        </p:txBody>
      </p:sp>
      <p:sp>
        <p:nvSpPr>
          <p:cNvPr id="13" name="Espace réservé du pied de page 4"/>
          <p:cNvSpPr>
            <a:spLocks noGrp="1"/>
          </p:cNvSpPr>
          <p:nvPr>
            <p:ph type="ftr" sz="quarter" idx="3"/>
          </p:nvPr>
        </p:nvSpPr>
        <p:spPr bwMode="gray">
          <a:xfrm>
            <a:off x="1" y="4911724"/>
            <a:ext cx="250826" cy="231775"/>
          </a:xfrm>
          <a:prstGeom prst="rect">
            <a:avLst/>
          </a:prstGeom>
        </p:spPr>
        <p:txBody>
          <a:bodyPr vert="horz" lIns="0" tIns="0" rIns="0" bIns="0" rtlCol="0" anchor="b" anchorCtr="0">
            <a:noAutofit/>
          </a:bodyPr>
          <a:lstStyle>
            <a:lvl1pPr algn="ctr">
              <a:defRPr sz="100">
                <a:solidFill>
                  <a:schemeClr val="bg1">
                    <a:alpha val="0"/>
                  </a:schemeClr>
                </a:solidFill>
              </a:defRPr>
            </a:lvl1pPr>
          </a:lstStyle>
          <a:p>
            <a:pPr algn="l"/>
            <a:r>
              <a:rPr lang="fr-FR" smtClean="0"/>
              <a:t>Model-Based Engineering</a:t>
            </a:r>
            <a:endParaRPr lang="fr-FR" dirty="0"/>
          </a:p>
        </p:txBody>
      </p:sp>
      <p:sp>
        <p:nvSpPr>
          <p:cNvPr id="14" name="Espace réservé du numéro de diapositive 5"/>
          <p:cNvSpPr>
            <a:spLocks noGrp="1"/>
          </p:cNvSpPr>
          <p:nvPr>
            <p:ph type="sldNum" sz="quarter" idx="4"/>
          </p:nvPr>
        </p:nvSpPr>
        <p:spPr bwMode="gray">
          <a:xfrm>
            <a:off x="1" y="4911725"/>
            <a:ext cx="250826" cy="231775"/>
          </a:xfrm>
          <a:prstGeom prst="rect">
            <a:avLst/>
          </a:prstGeom>
        </p:spPr>
        <p:txBody>
          <a:bodyPr vert="horz" lIns="0" tIns="0" rIns="0" bIns="0" rtlCol="0" anchor="b" anchorCtr="0">
            <a:noAutofit/>
          </a:bodyPr>
          <a:lstStyle>
            <a:lvl1pPr algn="l">
              <a:defRPr sz="100" b="1">
                <a:solidFill>
                  <a:schemeClr val="bg1">
                    <a:alpha val="0"/>
                  </a:schemeClr>
                </a:solidFill>
              </a:defRPr>
            </a:lvl1pPr>
          </a:lstStyle>
          <a:p>
            <a:fld id="{733122C9-A0B9-462F-8757-0847AD287B63}" type="slidenum">
              <a:rPr lang="fr-FR" smtClean="0"/>
              <a:pPr/>
              <a:t>‹N°›</a:t>
            </a:fld>
            <a:endParaRPr lang="fr-FR" dirty="0"/>
          </a:p>
        </p:txBody>
      </p:sp>
      <p:sp>
        <p:nvSpPr>
          <p:cNvPr id="10" name="Rectangle 9"/>
          <p:cNvSpPr/>
          <p:nvPr userDrawn="1"/>
        </p:nvSpPr>
        <p:spPr bwMode="gray">
          <a:xfrm rot="16200000" flipH="1">
            <a:off x="-1679399" y="2183400"/>
            <a:ext cx="3924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userDrawn="1"/>
        </p:nvSpPr>
        <p:spPr bwMode="gray">
          <a:xfrm>
            <a:off x="252000" y="252000"/>
            <a:ext cx="8640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p:cNvSpPr/>
          <p:nvPr userDrawn="1"/>
        </p:nvSpPr>
        <p:spPr bwMode="gray">
          <a:xfrm rot="5400000">
            <a:off x="6899400" y="2183400"/>
            <a:ext cx="3924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userDrawn="1"/>
        </p:nvSpPr>
        <p:spPr bwMode="gray">
          <a:xfrm rot="10800000">
            <a:off x="252000" y="4114799"/>
            <a:ext cx="8640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userDrawn="1"/>
        </p:nvSpPr>
        <p:spPr bwMode="gray">
          <a:xfrm>
            <a:off x="3794400" y="284400"/>
            <a:ext cx="1558800" cy="360000"/>
          </a:xfrm>
          <a:prstGeom prst="rect">
            <a:avLst/>
          </a:prstGeom>
          <a:blipFill dpi="0" rotWithShape="1">
            <a:blip r:embed="rId3"/>
            <a:srcRect/>
            <a:stretch>
              <a:fillRect/>
            </a:stretch>
          </a:blipFill>
          <a:ln w="61214">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40139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uverture_image_gauche">
    <p:spTree>
      <p:nvGrpSpPr>
        <p:cNvPr id="1" name=""/>
        <p:cNvGrpSpPr/>
        <p:nvPr/>
      </p:nvGrpSpPr>
      <p:grpSpPr>
        <a:xfrm>
          <a:off x="0" y="0"/>
          <a:ext cx="0" cy="0"/>
          <a:chOff x="0" y="0"/>
          <a:chExt cx="0" cy="0"/>
        </a:xfrm>
      </p:grpSpPr>
      <p:sp>
        <p:nvSpPr>
          <p:cNvPr id="17" name="Espace réservé pour une image  16"/>
          <p:cNvSpPr>
            <a:spLocks noGrp="1"/>
          </p:cNvSpPr>
          <p:nvPr>
            <p:ph type="pic" sz="quarter" idx="14" hasCustomPrompt="1"/>
          </p:nvPr>
        </p:nvSpPr>
        <p:spPr bwMode="gray">
          <a:xfrm>
            <a:off x="0" y="735013"/>
            <a:ext cx="4392613" cy="3168650"/>
          </a:xfrm>
          <a:solidFill>
            <a:schemeClr val="bg1">
              <a:lumMod val="95000"/>
            </a:schemeClr>
          </a:solidFill>
        </p:spPr>
        <p:txBody>
          <a:bodyPr lIns="360000" tIns="1080000" rIns="360000" anchor="ctr" anchorCtr="0"/>
          <a:lstStyle>
            <a:lvl1pPr marL="0" marR="0" indent="0" algn="ctr" defTabSz="914400" rtl="0" eaLnBrk="1" fontAlgn="auto" latinLnBrk="0" hangingPunct="1">
              <a:lnSpc>
                <a:spcPct val="100000"/>
              </a:lnSpc>
              <a:spcBef>
                <a:spcPts val="1800"/>
              </a:spcBef>
              <a:spcAft>
                <a:spcPts val="600"/>
              </a:spcAft>
              <a:buClrTx/>
              <a:buSzTx/>
              <a:buFont typeface="Arial" pitchFamily="34" charset="0"/>
              <a:buNone/>
              <a:tabLst/>
              <a:defRPr sz="1000" b="0"/>
            </a:lvl1pPr>
          </a:lstStyle>
          <a:p>
            <a:r>
              <a:rPr lang="fr-FR" noProof="0" dirty="0" smtClean="0"/>
              <a:t>Sélectionner l’icône pour insérer une image, puis si besoin disposer l’image en arrière plan (Sélectionner l’image avec le bouton droit de la souris / Mettre à l’arrière plan)</a:t>
            </a:r>
          </a:p>
        </p:txBody>
      </p:sp>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672000" y="4320000"/>
            <a:ext cx="1800000" cy="720000"/>
          </a:xfrm>
          <a:prstGeom prst="rect">
            <a:avLst/>
          </a:prstGeom>
        </p:spPr>
      </p:pic>
      <p:sp>
        <p:nvSpPr>
          <p:cNvPr id="9" name="Rectangle 8"/>
          <p:cNvSpPr/>
          <p:nvPr userDrawn="1"/>
        </p:nvSpPr>
        <p:spPr bwMode="gray">
          <a:xfrm>
            <a:off x="287338" y="4959801"/>
            <a:ext cx="8569325" cy="183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600" dirty="0" smtClean="0">
                <a:solidFill>
                  <a:schemeClr val="accent2"/>
                </a:solidFill>
              </a:rPr>
              <a:t>Ce document et les informations qu’il contient sont la propriété de Safran. Ils ne doivent pas être copiés ni communiqués à un tiers sans l’autorisation préalable et écrite de Safran.</a:t>
            </a:r>
            <a:endParaRPr lang="fr-FR" sz="600" dirty="0">
              <a:solidFill>
                <a:schemeClr val="accent2"/>
              </a:solidFill>
            </a:endParaRPr>
          </a:p>
        </p:txBody>
      </p:sp>
      <p:sp>
        <p:nvSpPr>
          <p:cNvPr id="15" name="Espace réservé du texte 13"/>
          <p:cNvSpPr>
            <a:spLocks noGrp="1"/>
          </p:cNvSpPr>
          <p:nvPr>
            <p:ph type="body" sz="quarter" idx="13" hasCustomPrompt="1"/>
          </p:nvPr>
        </p:nvSpPr>
        <p:spPr bwMode="gray">
          <a:xfrm rot="16200000">
            <a:off x="-1679399" y="2183400"/>
            <a:ext cx="392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7" name="Titre 6"/>
          <p:cNvSpPr>
            <a:spLocks noGrp="1"/>
          </p:cNvSpPr>
          <p:nvPr>
            <p:ph type="title" hasCustomPrompt="1"/>
          </p:nvPr>
        </p:nvSpPr>
        <p:spPr bwMode="gray">
          <a:xfrm>
            <a:off x="4572000" y="735012"/>
            <a:ext cx="4068763" cy="1872149"/>
          </a:xfrm>
        </p:spPr>
        <p:txBody>
          <a:bodyPr anchor="b" anchorCtr="0"/>
          <a:lstStyle>
            <a:lvl1pPr algn="l">
              <a:defRPr sz="1850" cap="all" baseline="0">
                <a:solidFill>
                  <a:schemeClr val="accent2"/>
                </a:solidFill>
              </a:defRPr>
            </a:lvl1pPr>
          </a:lstStyle>
          <a:p>
            <a:r>
              <a:rPr lang="fr-FR" dirty="0" smtClean="0"/>
              <a:t>Titre de la présentation</a:t>
            </a:r>
            <a:endParaRPr lang="fr-FR" dirty="0"/>
          </a:p>
        </p:txBody>
      </p:sp>
      <p:cxnSp>
        <p:nvCxnSpPr>
          <p:cNvPr id="13" name="Connecteur droit 12"/>
          <p:cNvCxnSpPr/>
          <p:nvPr userDrawn="1"/>
        </p:nvCxnSpPr>
        <p:spPr bwMode="gray">
          <a:xfrm>
            <a:off x="4572000" y="2751770"/>
            <a:ext cx="216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Espace réservé de la date 3"/>
          <p:cNvSpPr>
            <a:spLocks noGrp="1"/>
          </p:cNvSpPr>
          <p:nvPr>
            <p:ph type="dt" sz="half" idx="2"/>
          </p:nvPr>
        </p:nvSpPr>
        <p:spPr bwMode="gray">
          <a:xfrm>
            <a:off x="4572000" y="2966400"/>
            <a:ext cx="4067238" cy="936000"/>
          </a:xfrm>
          <a:prstGeom prst="rect">
            <a:avLst/>
          </a:prstGeom>
        </p:spPr>
        <p:txBody>
          <a:bodyPr vert="horz" lIns="0" tIns="0" rIns="0" bIns="0" rtlCol="0" anchor="t" anchorCtr="0">
            <a:noAutofit/>
          </a:bodyPr>
          <a:lstStyle>
            <a:lvl1pPr algn="l">
              <a:defRPr sz="1100">
                <a:solidFill>
                  <a:schemeClr val="accent2"/>
                </a:solidFill>
              </a:defRPr>
            </a:lvl1pPr>
          </a:lstStyle>
          <a:p>
            <a:r>
              <a:rPr lang="fr-FR" smtClean="0"/>
              <a:t>13/02/2019</a:t>
            </a:r>
            <a:endParaRPr lang="fr-FR" dirty="0"/>
          </a:p>
        </p:txBody>
      </p:sp>
      <p:sp>
        <p:nvSpPr>
          <p:cNvPr id="14" name="Espace réservé du pied de page 4"/>
          <p:cNvSpPr>
            <a:spLocks noGrp="1"/>
          </p:cNvSpPr>
          <p:nvPr>
            <p:ph type="ftr" sz="quarter" idx="3"/>
          </p:nvPr>
        </p:nvSpPr>
        <p:spPr bwMode="gray">
          <a:xfrm>
            <a:off x="1" y="4911724"/>
            <a:ext cx="250826" cy="231775"/>
          </a:xfrm>
          <a:prstGeom prst="rect">
            <a:avLst/>
          </a:prstGeom>
        </p:spPr>
        <p:txBody>
          <a:bodyPr vert="horz" lIns="0" tIns="0" rIns="0" bIns="0" rtlCol="0" anchor="b" anchorCtr="0">
            <a:noAutofit/>
          </a:bodyPr>
          <a:lstStyle>
            <a:lvl1pPr algn="ctr">
              <a:defRPr sz="100">
                <a:solidFill>
                  <a:schemeClr val="bg1">
                    <a:alpha val="0"/>
                  </a:schemeClr>
                </a:solidFill>
              </a:defRPr>
            </a:lvl1pPr>
          </a:lstStyle>
          <a:p>
            <a:pPr algn="l"/>
            <a:r>
              <a:rPr lang="fr-FR" smtClean="0"/>
              <a:t>Model-Based Engineering</a:t>
            </a:r>
            <a:endParaRPr lang="fr-FR" dirty="0"/>
          </a:p>
        </p:txBody>
      </p:sp>
      <p:sp>
        <p:nvSpPr>
          <p:cNvPr id="16" name="Espace réservé du numéro de diapositive 5"/>
          <p:cNvSpPr>
            <a:spLocks noGrp="1"/>
          </p:cNvSpPr>
          <p:nvPr>
            <p:ph type="sldNum" sz="quarter" idx="4"/>
          </p:nvPr>
        </p:nvSpPr>
        <p:spPr bwMode="gray">
          <a:xfrm>
            <a:off x="1" y="4911725"/>
            <a:ext cx="250826" cy="231775"/>
          </a:xfrm>
          <a:prstGeom prst="rect">
            <a:avLst/>
          </a:prstGeom>
        </p:spPr>
        <p:txBody>
          <a:bodyPr vert="horz" lIns="0" tIns="0" rIns="0" bIns="0" rtlCol="0" anchor="b" anchorCtr="0">
            <a:noAutofit/>
          </a:bodyPr>
          <a:lstStyle>
            <a:lvl1pPr algn="l">
              <a:defRPr sz="100" b="1">
                <a:solidFill>
                  <a:schemeClr val="bg1">
                    <a:alpha val="0"/>
                  </a:schemeClr>
                </a:solidFill>
              </a:defRPr>
            </a:lvl1pPr>
          </a:lstStyle>
          <a:p>
            <a:fld id="{733122C9-A0B9-462F-8757-0847AD287B63}" type="slidenum">
              <a:rPr lang="fr-FR" smtClean="0"/>
              <a:pPr/>
              <a:t>‹N°›</a:t>
            </a:fld>
            <a:endParaRPr lang="fr-FR" dirty="0"/>
          </a:p>
        </p:txBody>
      </p:sp>
      <p:sp>
        <p:nvSpPr>
          <p:cNvPr id="11" name="Espace réservé du texte 13"/>
          <p:cNvSpPr>
            <a:spLocks noGrp="1"/>
          </p:cNvSpPr>
          <p:nvPr>
            <p:ph type="body" sz="quarter" idx="15" hasCustomPrompt="1"/>
          </p:nvPr>
        </p:nvSpPr>
        <p:spPr bwMode="gray">
          <a:xfrm>
            <a:off x="252000" y="252000"/>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8" name="Espace réservé du texte 13"/>
          <p:cNvSpPr>
            <a:spLocks noGrp="1"/>
          </p:cNvSpPr>
          <p:nvPr>
            <p:ph type="body" sz="quarter" idx="16" hasCustomPrompt="1"/>
          </p:nvPr>
        </p:nvSpPr>
        <p:spPr bwMode="gray">
          <a:xfrm rot="10800000">
            <a:off x="252000" y="4114799"/>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9" name="Espace réservé du texte 13"/>
          <p:cNvSpPr>
            <a:spLocks noGrp="1"/>
          </p:cNvSpPr>
          <p:nvPr>
            <p:ph type="body" sz="quarter" idx="17" hasCustomPrompt="1"/>
          </p:nvPr>
        </p:nvSpPr>
        <p:spPr bwMode="gray">
          <a:xfrm rot="5400000">
            <a:off x="6899400" y="2183400"/>
            <a:ext cx="392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2" name="Rectangle 21"/>
          <p:cNvSpPr/>
          <p:nvPr userDrawn="1"/>
        </p:nvSpPr>
        <p:spPr bwMode="gray">
          <a:xfrm>
            <a:off x="3794400" y="284400"/>
            <a:ext cx="1558800" cy="360000"/>
          </a:xfrm>
          <a:prstGeom prst="rect">
            <a:avLst/>
          </a:prstGeom>
          <a:blipFill dpi="0" rotWithShape="1">
            <a:blip r:embed="rId3"/>
            <a:srcRect/>
            <a:stretch>
              <a:fillRect/>
            </a:stretch>
          </a:blipFill>
          <a:ln w="61214">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072175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uverture_image_centr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672000" y="4320000"/>
            <a:ext cx="1800000" cy="720000"/>
          </a:xfrm>
          <a:prstGeom prst="rect">
            <a:avLst/>
          </a:prstGeom>
        </p:spPr>
      </p:pic>
      <p:sp>
        <p:nvSpPr>
          <p:cNvPr id="9" name="Rectangle 8"/>
          <p:cNvSpPr/>
          <p:nvPr userDrawn="1"/>
        </p:nvSpPr>
        <p:spPr bwMode="gray">
          <a:xfrm>
            <a:off x="287338" y="4959801"/>
            <a:ext cx="8569325" cy="183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600" dirty="0" smtClean="0">
                <a:solidFill>
                  <a:schemeClr val="accent2"/>
                </a:solidFill>
              </a:rPr>
              <a:t>Ce document et les informations qu’il contient sont la propriété de Safran. Ils ne doivent pas être copiés ni communiqués à un tiers sans l’autorisation préalable et écrite de Safran.</a:t>
            </a:r>
            <a:endParaRPr lang="fr-FR" sz="600" dirty="0">
              <a:solidFill>
                <a:schemeClr val="accent2"/>
              </a:solidFill>
            </a:endParaRPr>
          </a:p>
        </p:txBody>
      </p:sp>
      <p:cxnSp>
        <p:nvCxnSpPr>
          <p:cNvPr id="14" name="Connecteur droit 13"/>
          <p:cNvCxnSpPr/>
          <p:nvPr userDrawn="1"/>
        </p:nvCxnSpPr>
        <p:spPr bwMode="gray">
          <a:xfrm>
            <a:off x="4464000" y="3912365"/>
            <a:ext cx="216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Espace réservé du pied de page 4"/>
          <p:cNvSpPr>
            <a:spLocks noGrp="1"/>
          </p:cNvSpPr>
          <p:nvPr>
            <p:ph type="ftr" sz="quarter" idx="3"/>
          </p:nvPr>
        </p:nvSpPr>
        <p:spPr bwMode="gray">
          <a:xfrm>
            <a:off x="1" y="4911724"/>
            <a:ext cx="250826" cy="231775"/>
          </a:xfrm>
          <a:prstGeom prst="rect">
            <a:avLst/>
          </a:prstGeom>
        </p:spPr>
        <p:txBody>
          <a:bodyPr vert="horz" lIns="0" tIns="0" rIns="0" bIns="0" rtlCol="0" anchor="b" anchorCtr="0">
            <a:noAutofit/>
          </a:bodyPr>
          <a:lstStyle>
            <a:lvl1pPr algn="ctr">
              <a:defRPr sz="100">
                <a:solidFill>
                  <a:schemeClr val="bg1">
                    <a:alpha val="0"/>
                  </a:schemeClr>
                </a:solidFill>
              </a:defRPr>
            </a:lvl1pPr>
          </a:lstStyle>
          <a:p>
            <a:pPr algn="l"/>
            <a:r>
              <a:rPr lang="fr-FR" smtClean="0"/>
              <a:t>Model-Based Engineering</a:t>
            </a:r>
            <a:endParaRPr lang="fr-FR" dirty="0"/>
          </a:p>
        </p:txBody>
      </p:sp>
      <p:sp>
        <p:nvSpPr>
          <p:cNvPr id="13" name="Espace réservé du numéro de diapositive 5"/>
          <p:cNvSpPr>
            <a:spLocks noGrp="1"/>
          </p:cNvSpPr>
          <p:nvPr>
            <p:ph type="sldNum" sz="quarter" idx="4"/>
          </p:nvPr>
        </p:nvSpPr>
        <p:spPr bwMode="gray">
          <a:xfrm>
            <a:off x="1" y="4911725"/>
            <a:ext cx="250826" cy="231775"/>
          </a:xfrm>
          <a:prstGeom prst="rect">
            <a:avLst/>
          </a:prstGeom>
        </p:spPr>
        <p:txBody>
          <a:bodyPr vert="horz" lIns="0" tIns="0" rIns="0" bIns="0" rtlCol="0" anchor="b" anchorCtr="0">
            <a:noAutofit/>
          </a:bodyPr>
          <a:lstStyle>
            <a:lvl1pPr algn="l">
              <a:defRPr sz="100" b="1">
                <a:solidFill>
                  <a:schemeClr val="bg1">
                    <a:alpha val="0"/>
                  </a:schemeClr>
                </a:solidFill>
              </a:defRPr>
            </a:lvl1pPr>
          </a:lstStyle>
          <a:p>
            <a:fld id="{733122C9-A0B9-462F-8757-0847AD287B63}" type="slidenum">
              <a:rPr lang="fr-FR" smtClean="0"/>
              <a:pPr/>
              <a:t>‹N°›</a:t>
            </a:fld>
            <a:endParaRPr lang="fr-FR" dirty="0"/>
          </a:p>
        </p:txBody>
      </p:sp>
      <p:sp>
        <p:nvSpPr>
          <p:cNvPr id="17" name="Espace réservé pour une image  16"/>
          <p:cNvSpPr>
            <a:spLocks noGrp="1"/>
          </p:cNvSpPr>
          <p:nvPr>
            <p:ph type="pic" sz="quarter" idx="14" hasCustomPrompt="1"/>
          </p:nvPr>
        </p:nvSpPr>
        <p:spPr bwMode="gray">
          <a:xfrm>
            <a:off x="1044000" y="0"/>
            <a:ext cx="7056000" cy="3060001"/>
          </a:xfrm>
          <a:solidFill>
            <a:schemeClr val="bg1">
              <a:lumMod val="95000"/>
            </a:schemeClr>
          </a:solidFill>
        </p:spPr>
        <p:txBody>
          <a:bodyPr lIns="360000" tIns="1080000" rIns="360000" anchor="ctr" anchorCtr="0"/>
          <a:lstStyle>
            <a:lvl1pPr marL="0" marR="0" indent="0" algn="ctr" defTabSz="914400" rtl="0" eaLnBrk="1" fontAlgn="auto" latinLnBrk="0" hangingPunct="1">
              <a:lnSpc>
                <a:spcPct val="100000"/>
              </a:lnSpc>
              <a:spcBef>
                <a:spcPts val="1800"/>
              </a:spcBef>
              <a:spcAft>
                <a:spcPts val="600"/>
              </a:spcAft>
              <a:buClrTx/>
              <a:buSzTx/>
              <a:buFont typeface="Arial" pitchFamily="34" charset="0"/>
              <a:buNone/>
              <a:tabLst/>
              <a:defRPr sz="1000" b="0"/>
            </a:lvl1pPr>
          </a:lstStyle>
          <a:p>
            <a:r>
              <a:rPr lang="fr-FR" noProof="0" dirty="0" smtClean="0"/>
              <a:t>Sélectionner l’icône pour insérer une image, puis si besoin disposer l’image en arrière plan (Sélectionner l’image avec le bouton droit de la souris / Mettre à l’arrière plan)</a:t>
            </a:r>
          </a:p>
        </p:txBody>
      </p:sp>
      <p:sp>
        <p:nvSpPr>
          <p:cNvPr id="16" name="Espace réservé du texte 13"/>
          <p:cNvSpPr>
            <a:spLocks noGrp="1"/>
          </p:cNvSpPr>
          <p:nvPr>
            <p:ph type="body" sz="quarter" idx="13" hasCustomPrompt="1"/>
          </p:nvPr>
        </p:nvSpPr>
        <p:spPr bwMode="gray">
          <a:xfrm rot="16200000">
            <a:off x="-1679399" y="2183400"/>
            <a:ext cx="392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1" name="Espace réservé du texte 13"/>
          <p:cNvSpPr>
            <a:spLocks noGrp="1"/>
          </p:cNvSpPr>
          <p:nvPr>
            <p:ph type="body" sz="quarter" idx="15" hasCustomPrompt="1"/>
          </p:nvPr>
        </p:nvSpPr>
        <p:spPr bwMode="gray">
          <a:xfrm>
            <a:off x="252000" y="252000"/>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2" name="Espace réservé du texte 13"/>
          <p:cNvSpPr>
            <a:spLocks noGrp="1"/>
          </p:cNvSpPr>
          <p:nvPr>
            <p:ph type="body" sz="quarter" idx="16" hasCustomPrompt="1"/>
          </p:nvPr>
        </p:nvSpPr>
        <p:spPr bwMode="gray">
          <a:xfrm rot="10800000">
            <a:off x="252000" y="4114799"/>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3" name="Espace réservé du texte 13"/>
          <p:cNvSpPr>
            <a:spLocks noGrp="1"/>
          </p:cNvSpPr>
          <p:nvPr>
            <p:ph type="body" sz="quarter" idx="17" hasCustomPrompt="1"/>
          </p:nvPr>
        </p:nvSpPr>
        <p:spPr bwMode="gray">
          <a:xfrm rot="5400000">
            <a:off x="6899400" y="2183400"/>
            <a:ext cx="392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7" name="Titre 6"/>
          <p:cNvSpPr>
            <a:spLocks noGrp="1"/>
          </p:cNvSpPr>
          <p:nvPr>
            <p:ph type="title" hasCustomPrompt="1"/>
          </p:nvPr>
        </p:nvSpPr>
        <p:spPr bwMode="gray">
          <a:xfrm>
            <a:off x="503238" y="3075806"/>
            <a:ext cx="8137525" cy="684076"/>
          </a:xfrm>
        </p:spPr>
        <p:txBody>
          <a:bodyPr anchor="b" anchorCtr="0"/>
          <a:lstStyle>
            <a:lvl1pPr algn="ctr">
              <a:defRPr sz="1850" cap="all" baseline="0">
                <a:solidFill>
                  <a:schemeClr val="accent2"/>
                </a:solidFill>
              </a:defRPr>
            </a:lvl1pPr>
          </a:lstStyle>
          <a:p>
            <a:r>
              <a:rPr lang="fr-FR" dirty="0" smtClean="0"/>
              <a:t>Titre de la présentation</a:t>
            </a:r>
            <a:endParaRPr lang="fr-FR" dirty="0"/>
          </a:p>
        </p:txBody>
      </p:sp>
      <p:sp>
        <p:nvSpPr>
          <p:cNvPr id="15" name="Espace réservé de la date 3"/>
          <p:cNvSpPr>
            <a:spLocks noGrp="1"/>
          </p:cNvSpPr>
          <p:nvPr>
            <p:ph type="dt" sz="half" idx="2"/>
          </p:nvPr>
        </p:nvSpPr>
        <p:spPr bwMode="gray">
          <a:xfrm>
            <a:off x="3312000" y="4010400"/>
            <a:ext cx="2520000" cy="252000"/>
          </a:xfrm>
          <a:prstGeom prst="rect">
            <a:avLst/>
          </a:prstGeom>
          <a:solidFill>
            <a:schemeClr val="bg1"/>
          </a:solidFill>
        </p:spPr>
        <p:txBody>
          <a:bodyPr vert="horz" lIns="0" tIns="0" rIns="0" bIns="0" rtlCol="0" anchor="t" anchorCtr="0">
            <a:noAutofit/>
          </a:bodyPr>
          <a:lstStyle>
            <a:lvl1pPr algn="l">
              <a:defRPr sz="1100">
                <a:solidFill>
                  <a:schemeClr val="accent2"/>
                </a:solidFill>
              </a:defRPr>
            </a:lvl1pPr>
          </a:lstStyle>
          <a:p>
            <a:pPr algn="ctr"/>
            <a:r>
              <a:rPr lang="fr-FR" smtClean="0"/>
              <a:t>13/02/2019</a:t>
            </a:r>
            <a:endParaRPr lang="fr-FR" dirty="0"/>
          </a:p>
        </p:txBody>
      </p:sp>
      <p:sp>
        <p:nvSpPr>
          <p:cNvPr id="19" name="Espace réservé du texte 3"/>
          <p:cNvSpPr>
            <a:spLocks noGrp="1"/>
          </p:cNvSpPr>
          <p:nvPr>
            <p:ph type="body" sz="quarter" idx="18" hasCustomPrompt="1"/>
          </p:nvPr>
        </p:nvSpPr>
        <p:spPr bwMode="gray">
          <a:xfrm>
            <a:off x="3794400" y="284400"/>
            <a:ext cx="1558800" cy="360000"/>
          </a:xfrm>
          <a:blipFill dpi="0" rotWithShape="1">
            <a:blip r:embed="rId3"/>
            <a:srcRect/>
            <a:stretch>
              <a:fillRect/>
            </a:stretch>
          </a:blipFill>
          <a:ln w="61214" cap="flat">
            <a:solidFill>
              <a:schemeClr val="accent1"/>
            </a:solidFill>
            <a:miter lim="800000"/>
          </a:ln>
        </p:spPr>
        <p:txBody>
          <a:bodyPr/>
          <a:lstStyle>
            <a:lvl1pPr>
              <a:defRPr sz="100" b="0"/>
            </a:lvl1pPr>
          </a:lstStyle>
          <a:p>
            <a:pPr lvl="0"/>
            <a:r>
              <a:rPr lang="fr-FR" dirty="0" smtClean="0"/>
              <a:t> </a:t>
            </a:r>
            <a:endParaRPr lang="fr-FR" dirty="0"/>
          </a:p>
        </p:txBody>
      </p:sp>
    </p:spTree>
    <p:extLst>
      <p:ext uri="{BB962C8B-B14F-4D97-AF65-F5344CB8AC3E}">
        <p14:creationId xmlns:p14="http://schemas.microsoft.com/office/powerpoint/2010/main" val="35774835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pitre">
    <p:spTree>
      <p:nvGrpSpPr>
        <p:cNvPr id="1" name=""/>
        <p:cNvGrpSpPr/>
        <p:nvPr/>
      </p:nvGrpSpPr>
      <p:grpSpPr>
        <a:xfrm>
          <a:off x="0" y="0"/>
          <a:ext cx="0" cy="0"/>
          <a:chOff x="0" y="0"/>
          <a:chExt cx="0" cy="0"/>
        </a:xfrm>
      </p:grpSpPr>
      <p:sp>
        <p:nvSpPr>
          <p:cNvPr id="12" name="Espace réservé du texte 13"/>
          <p:cNvSpPr>
            <a:spLocks noGrp="1"/>
          </p:cNvSpPr>
          <p:nvPr>
            <p:ph type="body" sz="quarter" idx="26" hasCustomPrompt="1"/>
          </p:nvPr>
        </p:nvSpPr>
        <p:spPr bwMode="gray">
          <a:xfrm rot="5400000">
            <a:off x="7304400" y="2694386"/>
            <a:ext cx="3114000" cy="61200"/>
          </a:xfrm>
          <a:solidFill>
            <a:schemeClr val="accent4"/>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3" name="Espace réservé du texte 13"/>
          <p:cNvSpPr>
            <a:spLocks noGrp="1"/>
          </p:cNvSpPr>
          <p:nvPr>
            <p:ph type="body" sz="quarter" idx="13" hasCustomPrompt="1"/>
          </p:nvPr>
        </p:nvSpPr>
        <p:spPr bwMode="gray">
          <a:xfrm rot="16200000">
            <a:off x="-1270830" y="2689643"/>
            <a:ext cx="3117188" cy="71527"/>
          </a:xfrm>
          <a:solidFill>
            <a:schemeClr val="accent4"/>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0" name="Espace réservé du texte 13"/>
          <p:cNvSpPr>
            <a:spLocks noGrp="1"/>
          </p:cNvSpPr>
          <p:nvPr>
            <p:ph type="body" sz="quarter" idx="25" hasCustomPrompt="1"/>
          </p:nvPr>
        </p:nvSpPr>
        <p:spPr bwMode="gray">
          <a:xfrm rot="10800000">
            <a:off x="252000" y="4222800"/>
            <a:ext cx="8640000" cy="61200"/>
          </a:xfrm>
          <a:solidFill>
            <a:schemeClr val="accent4"/>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1" name="Espace réservé du texte 13"/>
          <p:cNvSpPr>
            <a:spLocks noGrp="1"/>
          </p:cNvSpPr>
          <p:nvPr>
            <p:ph type="body" sz="quarter" idx="15" hasCustomPrompt="1"/>
          </p:nvPr>
        </p:nvSpPr>
        <p:spPr bwMode="gray">
          <a:xfrm>
            <a:off x="252000" y="1152000"/>
            <a:ext cx="8640000" cy="61200"/>
          </a:xfrm>
          <a:solidFill>
            <a:schemeClr val="accent4"/>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5" name="Rectangle 4"/>
          <p:cNvSpPr/>
          <p:nvPr userDrawn="1"/>
        </p:nvSpPr>
        <p:spPr bwMode="gray">
          <a:xfrm>
            <a:off x="0" y="0"/>
            <a:ext cx="899592" cy="879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e la date 8"/>
          <p:cNvSpPr>
            <a:spLocks noGrp="1"/>
          </p:cNvSpPr>
          <p:nvPr>
            <p:ph type="dt" sz="half" idx="16"/>
          </p:nvPr>
        </p:nvSpPr>
        <p:spPr bwMode="gray"/>
        <p:txBody>
          <a:bodyPr/>
          <a:lstStyle/>
          <a:p>
            <a:r>
              <a:rPr lang="fr-FR" smtClean="0"/>
              <a:t>13/02/2019</a:t>
            </a:r>
            <a:endParaRPr lang="fr-FR" dirty="0"/>
          </a:p>
        </p:txBody>
      </p:sp>
      <p:sp>
        <p:nvSpPr>
          <p:cNvPr id="14" name="Espace réservé du pied de page 13"/>
          <p:cNvSpPr>
            <a:spLocks noGrp="1"/>
          </p:cNvSpPr>
          <p:nvPr>
            <p:ph type="ftr" sz="quarter" idx="17"/>
          </p:nvPr>
        </p:nvSpPr>
        <p:spPr bwMode="gray"/>
        <p:txBody>
          <a:bodyPr/>
          <a:lstStyle/>
          <a:p>
            <a:pPr algn="l"/>
            <a:r>
              <a:rPr lang="fr-FR" smtClean="0"/>
              <a:t>Model-Based Engineering</a:t>
            </a:r>
            <a:endParaRPr lang="fr-FR" dirty="0"/>
          </a:p>
        </p:txBody>
      </p:sp>
      <p:sp>
        <p:nvSpPr>
          <p:cNvPr id="15" name="Espace réservé du numéro de diapositive 14"/>
          <p:cNvSpPr>
            <a:spLocks noGrp="1"/>
          </p:cNvSpPr>
          <p:nvPr>
            <p:ph type="sldNum" sz="quarter" idx="18"/>
          </p:nvPr>
        </p:nvSpPr>
        <p:spPr bwMode="gray"/>
        <p:txBody>
          <a:bodyPr/>
          <a:lstStyle/>
          <a:p>
            <a:fld id="{733122C9-A0B9-462F-8757-0847AD287B63}" type="slidenum">
              <a:rPr lang="fr-FR" smtClean="0"/>
              <a:pPr/>
              <a:t>‹N°›</a:t>
            </a:fld>
            <a:endParaRPr lang="fr-FR" dirty="0"/>
          </a:p>
        </p:txBody>
      </p:sp>
      <p:sp>
        <p:nvSpPr>
          <p:cNvPr id="16" name="Espace réservé du texte 3"/>
          <p:cNvSpPr>
            <a:spLocks noGrp="1"/>
          </p:cNvSpPr>
          <p:nvPr>
            <p:ph type="body" sz="quarter" idx="22" hasCustomPrompt="1"/>
          </p:nvPr>
        </p:nvSpPr>
        <p:spPr bwMode="gray">
          <a:xfrm>
            <a:off x="1439861" y="1635123"/>
            <a:ext cx="6228000" cy="2484000"/>
          </a:xfrm>
        </p:spPr>
        <p:txBody>
          <a:bodyPr/>
          <a:lstStyle>
            <a:lvl1pPr marL="0" indent="0">
              <a:lnSpc>
                <a:spcPct val="90000"/>
              </a:lnSpc>
              <a:spcBef>
                <a:spcPts val="0"/>
              </a:spcBef>
              <a:spcAft>
                <a:spcPts val="0"/>
              </a:spcAft>
              <a:buNone/>
              <a:defRPr sz="2400" cap="all" baseline="0">
                <a:solidFill>
                  <a:schemeClr val="accent2"/>
                </a:solidFill>
              </a:defRPr>
            </a:lvl1pPr>
            <a:lvl2pPr marL="0" indent="0">
              <a:lnSpc>
                <a:spcPct val="110000"/>
              </a:lnSpc>
              <a:spcBef>
                <a:spcPts val="1200"/>
              </a:spcBef>
              <a:spcAft>
                <a:spcPts val="0"/>
              </a:spcAft>
              <a:buNone/>
              <a:defRPr sz="1400">
                <a:solidFill>
                  <a:schemeClr val="accent2"/>
                </a:solidFill>
              </a:defRPr>
            </a:lvl2pPr>
          </a:lstStyle>
          <a:p>
            <a:pPr lvl="0"/>
            <a:r>
              <a:rPr lang="fr-FR" dirty="0" smtClean="0"/>
              <a:t>Titre de la partie</a:t>
            </a:r>
          </a:p>
          <a:p>
            <a:pPr lvl="1"/>
            <a:r>
              <a:rPr lang="fr-FR" dirty="0" smtClean="0"/>
              <a:t>Texte</a:t>
            </a:r>
          </a:p>
        </p:txBody>
      </p:sp>
      <p:sp>
        <p:nvSpPr>
          <p:cNvPr id="26" name="Titre 1"/>
          <p:cNvSpPr>
            <a:spLocks noGrp="1"/>
          </p:cNvSpPr>
          <p:nvPr>
            <p:ph type="title" hasCustomPrompt="1"/>
          </p:nvPr>
        </p:nvSpPr>
        <p:spPr bwMode="gray">
          <a:xfrm>
            <a:off x="1440000" y="250824"/>
            <a:ext cx="585664" cy="1195200"/>
          </a:xfrm>
          <a:solidFill>
            <a:schemeClr val="bg1"/>
          </a:solidFill>
        </p:spPr>
        <p:txBody>
          <a:bodyPr wrap="none" lIns="36000" tIns="36000" rIns="36000" bIns="36000" anchor="b" anchorCtr="0">
            <a:spAutoFit/>
          </a:bodyPr>
          <a:lstStyle>
            <a:lvl1pPr algn="r">
              <a:defRPr sz="7200">
                <a:solidFill>
                  <a:schemeClr val="accent4"/>
                </a:solidFill>
              </a:defRPr>
            </a:lvl1pPr>
          </a:lstStyle>
          <a:p>
            <a:r>
              <a:rPr lang="fr-FR" noProof="0" dirty="0" smtClean="0"/>
              <a:t>0</a:t>
            </a:r>
            <a:endParaRPr lang="fr-FR" noProof="0" dirty="0"/>
          </a:p>
        </p:txBody>
      </p:sp>
    </p:spTree>
    <p:extLst>
      <p:ext uri="{BB962C8B-B14F-4D97-AF65-F5344CB8AC3E}">
        <p14:creationId xmlns:p14="http://schemas.microsoft.com/office/powerpoint/2010/main" val="32081277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pitre_image_gauche">
    <p:spTree>
      <p:nvGrpSpPr>
        <p:cNvPr id="1" name=""/>
        <p:cNvGrpSpPr/>
        <p:nvPr/>
      </p:nvGrpSpPr>
      <p:grpSpPr>
        <a:xfrm>
          <a:off x="0" y="0"/>
          <a:ext cx="0" cy="0"/>
          <a:chOff x="0" y="0"/>
          <a:chExt cx="0" cy="0"/>
        </a:xfrm>
      </p:grpSpPr>
      <p:sp>
        <p:nvSpPr>
          <p:cNvPr id="5" name="Rectangle 4"/>
          <p:cNvSpPr/>
          <p:nvPr userDrawn="1"/>
        </p:nvSpPr>
        <p:spPr bwMode="gray">
          <a:xfrm>
            <a:off x="0" y="0"/>
            <a:ext cx="899592" cy="879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space réservé pour une image  16"/>
          <p:cNvSpPr>
            <a:spLocks noGrp="1"/>
          </p:cNvSpPr>
          <p:nvPr>
            <p:ph type="pic" sz="quarter" idx="14" hasCustomPrompt="1"/>
          </p:nvPr>
        </p:nvSpPr>
        <p:spPr bwMode="gray">
          <a:xfrm>
            <a:off x="250825" y="250824"/>
            <a:ext cx="4321175" cy="4157664"/>
          </a:xfrm>
          <a:solidFill>
            <a:schemeClr val="bg1">
              <a:lumMod val="95000"/>
            </a:schemeClr>
          </a:solidFill>
        </p:spPr>
        <p:txBody>
          <a:bodyPr lIns="360000" tIns="1080000" rIns="360000" anchor="ctr" anchorCtr="0"/>
          <a:lstStyle>
            <a:lvl1pPr marL="0" marR="0" indent="0" algn="ctr" defTabSz="914400" rtl="0" eaLnBrk="1" fontAlgn="auto" latinLnBrk="0" hangingPunct="1">
              <a:lnSpc>
                <a:spcPct val="100000"/>
              </a:lnSpc>
              <a:spcBef>
                <a:spcPts val="1800"/>
              </a:spcBef>
              <a:spcAft>
                <a:spcPts val="600"/>
              </a:spcAft>
              <a:buClrTx/>
              <a:buSzTx/>
              <a:buFont typeface="Arial" pitchFamily="34" charset="0"/>
              <a:buNone/>
              <a:tabLst/>
              <a:defRPr sz="1000" b="0"/>
            </a:lvl1pPr>
          </a:lstStyle>
          <a:p>
            <a:r>
              <a:rPr lang="fr-FR" noProof="0" dirty="0" smtClean="0"/>
              <a:t>Sélectionner l’icône pour insérer une image, puis si besoin disposer l’image en arrière plan (Sélectionner l’image avec le bouton droit de la souris / Mettre à l’arrière plan)</a:t>
            </a:r>
          </a:p>
        </p:txBody>
      </p:sp>
      <p:sp>
        <p:nvSpPr>
          <p:cNvPr id="9" name="Espace réservé de la date 8"/>
          <p:cNvSpPr>
            <a:spLocks noGrp="1"/>
          </p:cNvSpPr>
          <p:nvPr>
            <p:ph type="dt" sz="half" idx="16"/>
          </p:nvPr>
        </p:nvSpPr>
        <p:spPr bwMode="gray"/>
        <p:txBody>
          <a:bodyPr/>
          <a:lstStyle/>
          <a:p>
            <a:r>
              <a:rPr lang="fr-FR" smtClean="0"/>
              <a:t>13/02/2019</a:t>
            </a:r>
            <a:endParaRPr lang="fr-FR" dirty="0"/>
          </a:p>
        </p:txBody>
      </p:sp>
      <p:sp>
        <p:nvSpPr>
          <p:cNvPr id="14" name="Espace réservé du pied de page 13"/>
          <p:cNvSpPr>
            <a:spLocks noGrp="1"/>
          </p:cNvSpPr>
          <p:nvPr>
            <p:ph type="ftr" sz="quarter" idx="17"/>
          </p:nvPr>
        </p:nvSpPr>
        <p:spPr bwMode="gray"/>
        <p:txBody>
          <a:bodyPr/>
          <a:lstStyle/>
          <a:p>
            <a:pPr algn="l"/>
            <a:r>
              <a:rPr lang="fr-FR" smtClean="0"/>
              <a:t>Model-Based Engineering</a:t>
            </a:r>
            <a:endParaRPr lang="fr-FR" dirty="0"/>
          </a:p>
        </p:txBody>
      </p:sp>
      <p:sp>
        <p:nvSpPr>
          <p:cNvPr id="15" name="Espace réservé du numéro de diapositive 14"/>
          <p:cNvSpPr>
            <a:spLocks noGrp="1"/>
          </p:cNvSpPr>
          <p:nvPr>
            <p:ph type="sldNum" sz="quarter" idx="18"/>
          </p:nvPr>
        </p:nvSpPr>
        <p:spPr bwMode="gray"/>
        <p:txBody>
          <a:bodyPr/>
          <a:lstStyle/>
          <a:p>
            <a:fld id="{733122C9-A0B9-462F-8757-0847AD287B63}" type="slidenum">
              <a:rPr lang="fr-FR" smtClean="0"/>
              <a:pPr/>
              <a:t>‹N°›</a:t>
            </a:fld>
            <a:endParaRPr lang="fr-FR" dirty="0"/>
          </a:p>
        </p:txBody>
      </p:sp>
      <p:sp>
        <p:nvSpPr>
          <p:cNvPr id="28" name="Espace réservé du texte 3"/>
          <p:cNvSpPr>
            <a:spLocks noGrp="1"/>
          </p:cNvSpPr>
          <p:nvPr>
            <p:ph type="body" sz="quarter" idx="22" hasCustomPrompt="1"/>
          </p:nvPr>
        </p:nvSpPr>
        <p:spPr bwMode="gray">
          <a:xfrm>
            <a:off x="5023302" y="1635125"/>
            <a:ext cx="3852862" cy="2484438"/>
          </a:xfrm>
        </p:spPr>
        <p:txBody>
          <a:bodyPr/>
          <a:lstStyle>
            <a:lvl1pPr marL="0" indent="0">
              <a:lnSpc>
                <a:spcPct val="90000"/>
              </a:lnSpc>
              <a:spcBef>
                <a:spcPts val="0"/>
              </a:spcBef>
              <a:spcAft>
                <a:spcPts val="0"/>
              </a:spcAft>
              <a:buNone/>
              <a:defRPr sz="2400" cap="all" baseline="0">
                <a:solidFill>
                  <a:schemeClr val="accent2"/>
                </a:solidFill>
              </a:defRPr>
            </a:lvl1pPr>
            <a:lvl2pPr marL="0" indent="0">
              <a:lnSpc>
                <a:spcPct val="110000"/>
              </a:lnSpc>
              <a:spcBef>
                <a:spcPts val="1200"/>
              </a:spcBef>
              <a:spcAft>
                <a:spcPts val="0"/>
              </a:spcAft>
              <a:buNone/>
              <a:defRPr sz="1400">
                <a:solidFill>
                  <a:schemeClr val="accent2"/>
                </a:solidFill>
              </a:defRPr>
            </a:lvl2pPr>
          </a:lstStyle>
          <a:p>
            <a:pPr lvl="0"/>
            <a:r>
              <a:rPr lang="fr-FR" dirty="0" smtClean="0"/>
              <a:t>Titre de la partie</a:t>
            </a:r>
          </a:p>
          <a:p>
            <a:pPr lvl="1"/>
            <a:r>
              <a:rPr lang="fr-FR" dirty="0" smtClean="0"/>
              <a:t>Texte</a:t>
            </a:r>
          </a:p>
        </p:txBody>
      </p:sp>
      <p:sp>
        <p:nvSpPr>
          <p:cNvPr id="29" name="Espace réservé du texte 13"/>
          <p:cNvSpPr>
            <a:spLocks noGrp="1"/>
          </p:cNvSpPr>
          <p:nvPr>
            <p:ph type="body" sz="quarter" idx="23" hasCustomPrompt="1"/>
          </p:nvPr>
        </p:nvSpPr>
        <p:spPr bwMode="gray">
          <a:xfrm rot="16200000">
            <a:off x="2640600" y="2687400"/>
            <a:ext cx="3132000" cy="61200"/>
          </a:xfrm>
          <a:solidFill>
            <a:schemeClr val="accent4"/>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30" name="Espace réservé du texte 13"/>
          <p:cNvSpPr>
            <a:spLocks noGrp="1"/>
          </p:cNvSpPr>
          <p:nvPr>
            <p:ph type="body" sz="quarter" idx="24" hasCustomPrompt="1"/>
          </p:nvPr>
        </p:nvSpPr>
        <p:spPr bwMode="gray">
          <a:xfrm>
            <a:off x="4176000" y="1152000"/>
            <a:ext cx="4968000" cy="61200"/>
          </a:xfrm>
          <a:solidFill>
            <a:schemeClr val="accent4"/>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31" name="Espace réservé du texte 13"/>
          <p:cNvSpPr>
            <a:spLocks noGrp="1"/>
          </p:cNvSpPr>
          <p:nvPr>
            <p:ph type="body" sz="quarter" idx="25" hasCustomPrompt="1"/>
          </p:nvPr>
        </p:nvSpPr>
        <p:spPr bwMode="gray">
          <a:xfrm rot="10800000">
            <a:off x="4176000" y="4222800"/>
            <a:ext cx="4968000" cy="61200"/>
          </a:xfrm>
          <a:solidFill>
            <a:schemeClr val="accent4"/>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6" name="Titre 1"/>
          <p:cNvSpPr>
            <a:spLocks noGrp="1"/>
          </p:cNvSpPr>
          <p:nvPr>
            <p:ph type="title" hasCustomPrompt="1"/>
          </p:nvPr>
        </p:nvSpPr>
        <p:spPr bwMode="gray">
          <a:xfrm>
            <a:off x="4850432" y="250824"/>
            <a:ext cx="585664" cy="1195200"/>
          </a:xfrm>
          <a:solidFill>
            <a:schemeClr val="bg1"/>
          </a:solidFill>
        </p:spPr>
        <p:txBody>
          <a:bodyPr wrap="none" lIns="36000" tIns="36000" rIns="36000" bIns="36000" anchor="b" anchorCtr="0">
            <a:spAutoFit/>
          </a:bodyPr>
          <a:lstStyle>
            <a:lvl1pPr>
              <a:defRPr sz="7200">
                <a:solidFill>
                  <a:schemeClr val="accent4"/>
                </a:solidFill>
              </a:defRPr>
            </a:lvl1pPr>
          </a:lstStyle>
          <a:p>
            <a:r>
              <a:rPr lang="fr-FR" noProof="0" dirty="0" smtClean="0"/>
              <a:t>0</a:t>
            </a:r>
            <a:endParaRPr lang="fr-FR" noProof="0" dirty="0"/>
          </a:p>
        </p:txBody>
      </p:sp>
    </p:spTree>
    <p:extLst>
      <p:ext uri="{BB962C8B-B14F-4D97-AF65-F5344CB8AC3E}">
        <p14:creationId xmlns:p14="http://schemas.microsoft.com/office/powerpoint/2010/main" val="18943546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pitre_image_droite">
    <p:spTree>
      <p:nvGrpSpPr>
        <p:cNvPr id="1" name=""/>
        <p:cNvGrpSpPr/>
        <p:nvPr/>
      </p:nvGrpSpPr>
      <p:grpSpPr>
        <a:xfrm>
          <a:off x="0" y="0"/>
          <a:ext cx="0" cy="0"/>
          <a:chOff x="0" y="0"/>
          <a:chExt cx="0" cy="0"/>
        </a:xfrm>
      </p:grpSpPr>
      <p:sp>
        <p:nvSpPr>
          <p:cNvPr id="5" name="Rectangle 4"/>
          <p:cNvSpPr/>
          <p:nvPr userDrawn="1"/>
        </p:nvSpPr>
        <p:spPr bwMode="gray">
          <a:xfrm>
            <a:off x="0" y="0"/>
            <a:ext cx="899592" cy="879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space réservé pour une image  16"/>
          <p:cNvSpPr>
            <a:spLocks noGrp="1"/>
          </p:cNvSpPr>
          <p:nvPr>
            <p:ph type="pic" sz="quarter" idx="14" hasCustomPrompt="1"/>
          </p:nvPr>
        </p:nvSpPr>
        <p:spPr bwMode="gray">
          <a:xfrm>
            <a:off x="4572000" y="250824"/>
            <a:ext cx="4321175" cy="4157664"/>
          </a:xfrm>
          <a:solidFill>
            <a:schemeClr val="bg1">
              <a:lumMod val="95000"/>
            </a:schemeClr>
          </a:solidFill>
        </p:spPr>
        <p:txBody>
          <a:bodyPr lIns="360000" tIns="1080000" rIns="360000" anchor="ctr" anchorCtr="0"/>
          <a:lstStyle>
            <a:lvl1pPr marL="0" marR="0" indent="0" algn="ctr" defTabSz="914400" rtl="0" eaLnBrk="1" fontAlgn="auto" latinLnBrk="0" hangingPunct="1">
              <a:lnSpc>
                <a:spcPct val="100000"/>
              </a:lnSpc>
              <a:spcBef>
                <a:spcPts val="1800"/>
              </a:spcBef>
              <a:spcAft>
                <a:spcPts val="600"/>
              </a:spcAft>
              <a:buClrTx/>
              <a:buSzTx/>
              <a:buFont typeface="Arial" pitchFamily="34" charset="0"/>
              <a:buNone/>
              <a:tabLst/>
              <a:defRPr sz="1000" b="0"/>
            </a:lvl1pPr>
          </a:lstStyle>
          <a:p>
            <a:r>
              <a:rPr lang="fr-FR" noProof="0" dirty="0" smtClean="0"/>
              <a:t>Sélectionner l’icône pour insérer une image, puis si besoin disposer l’image en arrière plan (Sélectionner l’image avec le bouton droit de la souris / Mettre à l’arrière plan)</a:t>
            </a:r>
          </a:p>
        </p:txBody>
      </p:sp>
      <p:sp>
        <p:nvSpPr>
          <p:cNvPr id="9" name="Espace réservé de la date 8"/>
          <p:cNvSpPr>
            <a:spLocks noGrp="1"/>
          </p:cNvSpPr>
          <p:nvPr>
            <p:ph type="dt" sz="half" idx="16"/>
          </p:nvPr>
        </p:nvSpPr>
        <p:spPr bwMode="gray"/>
        <p:txBody>
          <a:bodyPr/>
          <a:lstStyle/>
          <a:p>
            <a:r>
              <a:rPr lang="fr-FR" smtClean="0"/>
              <a:t>13/02/2019</a:t>
            </a:r>
            <a:endParaRPr lang="fr-FR" dirty="0"/>
          </a:p>
        </p:txBody>
      </p:sp>
      <p:sp>
        <p:nvSpPr>
          <p:cNvPr id="14" name="Espace réservé du pied de page 13"/>
          <p:cNvSpPr>
            <a:spLocks noGrp="1"/>
          </p:cNvSpPr>
          <p:nvPr>
            <p:ph type="ftr" sz="quarter" idx="17"/>
          </p:nvPr>
        </p:nvSpPr>
        <p:spPr bwMode="gray"/>
        <p:txBody>
          <a:bodyPr/>
          <a:lstStyle/>
          <a:p>
            <a:pPr algn="l"/>
            <a:r>
              <a:rPr lang="fr-FR" smtClean="0"/>
              <a:t>Model-Based Engineering</a:t>
            </a:r>
            <a:endParaRPr lang="fr-FR" dirty="0"/>
          </a:p>
        </p:txBody>
      </p:sp>
      <p:sp>
        <p:nvSpPr>
          <p:cNvPr id="15" name="Espace réservé du numéro de diapositive 14"/>
          <p:cNvSpPr>
            <a:spLocks noGrp="1"/>
          </p:cNvSpPr>
          <p:nvPr>
            <p:ph type="sldNum" sz="quarter" idx="18"/>
          </p:nvPr>
        </p:nvSpPr>
        <p:spPr bwMode="gray"/>
        <p:txBody>
          <a:bodyPr/>
          <a:lstStyle/>
          <a:p>
            <a:fld id="{733122C9-A0B9-462F-8757-0847AD287B63}" type="slidenum">
              <a:rPr lang="fr-FR" smtClean="0"/>
              <a:pPr/>
              <a:t>‹N°›</a:t>
            </a:fld>
            <a:endParaRPr lang="fr-FR" dirty="0"/>
          </a:p>
        </p:txBody>
      </p:sp>
      <p:sp>
        <p:nvSpPr>
          <p:cNvPr id="16" name="Espace réservé du texte 3"/>
          <p:cNvSpPr>
            <a:spLocks noGrp="1"/>
          </p:cNvSpPr>
          <p:nvPr>
            <p:ph type="body" sz="quarter" idx="22" hasCustomPrompt="1"/>
          </p:nvPr>
        </p:nvSpPr>
        <p:spPr bwMode="gray">
          <a:xfrm>
            <a:off x="499062" y="1630636"/>
            <a:ext cx="3852862" cy="2484438"/>
          </a:xfrm>
        </p:spPr>
        <p:txBody>
          <a:bodyPr/>
          <a:lstStyle>
            <a:lvl1pPr marL="0" indent="0">
              <a:lnSpc>
                <a:spcPct val="90000"/>
              </a:lnSpc>
              <a:spcBef>
                <a:spcPts val="0"/>
              </a:spcBef>
              <a:spcAft>
                <a:spcPts val="0"/>
              </a:spcAft>
              <a:buNone/>
              <a:defRPr sz="2400" cap="all" baseline="0">
                <a:solidFill>
                  <a:schemeClr val="accent2"/>
                </a:solidFill>
              </a:defRPr>
            </a:lvl1pPr>
            <a:lvl2pPr marL="0" indent="0">
              <a:lnSpc>
                <a:spcPct val="110000"/>
              </a:lnSpc>
              <a:spcBef>
                <a:spcPts val="1200"/>
              </a:spcBef>
              <a:spcAft>
                <a:spcPts val="0"/>
              </a:spcAft>
              <a:buNone/>
              <a:defRPr sz="1400">
                <a:solidFill>
                  <a:schemeClr val="accent2"/>
                </a:solidFill>
              </a:defRPr>
            </a:lvl2pPr>
          </a:lstStyle>
          <a:p>
            <a:pPr lvl="0"/>
            <a:r>
              <a:rPr lang="fr-FR" dirty="0" smtClean="0"/>
              <a:t>Titre de la partie</a:t>
            </a:r>
          </a:p>
          <a:p>
            <a:pPr lvl="1"/>
            <a:r>
              <a:rPr lang="fr-FR" dirty="0" smtClean="0"/>
              <a:t>Texte</a:t>
            </a:r>
          </a:p>
        </p:txBody>
      </p:sp>
      <p:sp>
        <p:nvSpPr>
          <p:cNvPr id="17" name="Espace réservé du texte 13"/>
          <p:cNvSpPr>
            <a:spLocks noGrp="1"/>
          </p:cNvSpPr>
          <p:nvPr>
            <p:ph type="body" sz="quarter" idx="23" hasCustomPrompt="1"/>
          </p:nvPr>
        </p:nvSpPr>
        <p:spPr bwMode="gray">
          <a:xfrm rot="5400000">
            <a:off x="3371400" y="2687400"/>
            <a:ext cx="3132000" cy="61200"/>
          </a:xfrm>
          <a:solidFill>
            <a:schemeClr val="accent4"/>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8" name="Espace réservé du texte 13"/>
          <p:cNvSpPr>
            <a:spLocks noGrp="1"/>
          </p:cNvSpPr>
          <p:nvPr>
            <p:ph type="body" sz="quarter" idx="24" hasCustomPrompt="1"/>
          </p:nvPr>
        </p:nvSpPr>
        <p:spPr bwMode="gray">
          <a:xfrm>
            <a:off x="0" y="1152000"/>
            <a:ext cx="4968000" cy="61200"/>
          </a:xfrm>
          <a:solidFill>
            <a:schemeClr val="accent4"/>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9" name="Espace réservé du texte 13"/>
          <p:cNvSpPr>
            <a:spLocks noGrp="1"/>
          </p:cNvSpPr>
          <p:nvPr>
            <p:ph type="body" sz="quarter" idx="25" hasCustomPrompt="1"/>
          </p:nvPr>
        </p:nvSpPr>
        <p:spPr bwMode="gray">
          <a:xfrm rot="10800000">
            <a:off x="0" y="4222799"/>
            <a:ext cx="4968000" cy="61200"/>
          </a:xfrm>
          <a:solidFill>
            <a:schemeClr val="accent4"/>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6" name="Titre 1"/>
          <p:cNvSpPr>
            <a:spLocks noGrp="1"/>
          </p:cNvSpPr>
          <p:nvPr>
            <p:ph type="title" hasCustomPrompt="1"/>
          </p:nvPr>
        </p:nvSpPr>
        <p:spPr bwMode="gray">
          <a:xfrm>
            <a:off x="3528000" y="250824"/>
            <a:ext cx="585664" cy="1195200"/>
          </a:xfrm>
          <a:solidFill>
            <a:schemeClr val="bg1"/>
          </a:solidFill>
        </p:spPr>
        <p:txBody>
          <a:bodyPr wrap="none" lIns="36000" tIns="36000" rIns="36000" bIns="36000" anchor="b" anchorCtr="0">
            <a:spAutoFit/>
          </a:bodyPr>
          <a:lstStyle>
            <a:lvl1pPr algn="r">
              <a:defRPr sz="7200">
                <a:solidFill>
                  <a:schemeClr val="accent4"/>
                </a:solidFill>
              </a:defRPr>
            </a:lvl1pPr>
          </a:lstStyle>
          <a:p>
            <a:r>
              <a:rPr lang="fr-FR" noProof="0" dirty="0" smtClean="0"/>
              <a:t>0</a:t>
            </a:r>
            <a:endParaRPr lang="fr-FR" noProof="0" dirty="0"/>
          </a:p>
        </p:txBody>
      </p:sp>
    </p:spTree>
    <p:extLst>
      <p:ext uri="{BB962C8B-B14F-4D97-AF65-F5344CB8AC3E}">
        <p14:creationId xmlns:p14="http://schemas.microsoft.com/office/powerpoint/2010/main" val="958081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p:txBody>
          <a:bodyPr/>
          <a:lstStyle>
            <a:lvl2pPr>
              <a:spcAft>
                <a:spcPts val="0"/>
              </a:spcAft>
              <a:defRPr/>
            </a:lvl2pPr>
            <a:lvl3pPr>
              <a:defRPr/>
            </a:lvl3pPr>
            <a:lvl4pPr>
              <a:defRPr baseline="0"/>
            </a:lvl4pPr>
            <a:lvl5pPr>
              <a:defRPr/>
            </a:lvl5pPr>
          </a:lstStyle>
          <a:p>
            <a:pPr lvl="0"/>
            <a:r>
              <a:rPr lang="fr-FR" noProof="0" dirty="0" smtClean="0"/>
              <a:t>Texte de niveau 1</a:t>
            </a:r>
          </a:p>
          <a:p>
            <a:pPr lvl="1"/>
            <a:r>
              <a:rPr lang="fr-FR" noProof="0" dirty="0" smtClean="0"/>
              <a:t>Texte de niveau 2</a:t>
            </a:r>
          </a:p>
          <a:p>
            <a:pPr lvl="2"/>
            <a:r>
              <a:rPr lang="fr-FR" noProof="0" dirty="0" smtClean="0"/>
              <a:t>Texte de niveau 3</a:t>
            </a:r>
          </a:p>
          <a:p>
            <a:pPr lvl="3"/>
            <a:r>
              <a:rPr lang="fr-FR" noProof="0" dirty="0" smtClean="0"/>
              <a:t>Texte de niveau 4</a:t>
            </a:r>
          </a:p>
          <a:p>
            <a:pPr lvl="4"/>
            <a:r>
              <a:rPr lang="fr-FR" noProof="0" dirty="0" smtClean="0"/>
              <a:t>Texte de niveau 5</a:t>
            </a:r>
          </a:p>
        </p:txBody>
      </p:sp>
      <p:sp>
        <p:nvSpPr>
          <p:cNvPr id="4" name="Titre 3"/>
          <p:cNvSpPr>
            <a:spLocks noGrp="1"/>
          </p:cNvSpPr>
          <p:nvPr>
            <p:ph type="title" hasCustomPrompt="1"/>
          </p:nvPr>
        </p:nvSpPr>
        <p:spPr bwMode="gray"/>
        <p:txBody>
          <a:bodyPr/>
          <a:lstStyle/>
          <a:p>
            <a:r>
              <a:rPr lang="fr-FR" noProof="0" dirty="0" smtClean="0"/>
              <a:t>Titre</a:t>
            </a:r>
            <a:endParaRPr lang="fr-FR" dirty="0"/>
          </a:p>
        </p:txBody>
      </p:sp>
      <p:sp>
        <p:nvSpPr>
          <p:cNvPr id="5" name="Espace réservé de la date 4"/>
          <p:cNvSpPr>
            <a:spLocks noGrp="1"/>
          </p:cNvSpPr>
          <p:nvPr>
            <p:ph type="dt" sz="half" idx="10"/>
          </p:nvPr>
        </p:nvSpPr>
        <p:spPr bwMode="gray"/>
        <p:txBody>
          <a:bodyPr/>
          <a:lstStyle/>
          <a:p>
            <a:r>
              <a:rPr lang="fr-FR" smtClean="0"/>
              <a:t>13/02/2019</a:t>
            </a:r>
            <a:endParaRPr lang="fr-FR" dirty="0"/>
          </a:p>
        </p:txBody>
      </p:sp>
      <p:sp>
        <p:nvSpPr>
          <p:cNvPr id="6" name="Espace réservé du pied de page 5"/>
          <p:cNvSpPr>
            <a:spLocks noGrp="1"/>
          </p:cNvSpPr>
          <p:nvPr>
            <p:ph type="ftr" sz="quarter" idx="11"/>
          </p:nvPr>
        </p:nvSpPr>
        <p:spPr bwMode="gray"/>
        <p:txBody>
          <a:bodyPr/>
          <a:lstStyle/>
          <a:p>
            <a:pPr algn="l"/>
            <a:r>
              <a:rPr lang="fr-FR" smtClean="0"/>
              <a:t>Model-Based Engineering</a:t>
            </a:r>
            <a:endParaRPr lang="fr-FR" dirty="0"/>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‹N°›</a:t>
            </a:fld>
            <a:endParaRPr lang="fr-FR" dirty="0"/>
          </a:p>
        </p:txBody>
      </p:sp>
    </p:spTree>
    <p:extLst>
      <p:ext uri="{BB962C8B-B14F-4D97-AF65-F5344CB8AC3E}">
        <p14:creationId xmlns:p14="http://schemas.microsoft.com/office/powerpoint/2010/main" val="25329496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re, image et contenu">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4463988" y="1131889"/>
            <a:ext cx="4429187" cy="3492500"/>
          </a:xfrm>
        </p:spPr>
        <p:txBody>
          <a:bodyPr/>
          <a:lstStyle>
            <a:lvl2pPr>
              <a:spcAft>
                <a:spcPts val="0"/>
              </a:spcAft>
              <a:defRPr/>
            </a:lvl2pPr>
            <a:lvl3pPr>
              <a:defRPr/>
            </a:lvl3pPr>
            <a:lvl4pPr>
              <a:defRPr baseline="0"/>
            </a:lvl4pPr>
            <a:lvl5pPr>
              <a:defRPr/>
            </a:lvl5pPr>
          </a:lstStyle>
          <a:p>
            <a:pPr lvl="0"/>
            <a:r>
              <a:rPr lang="fr-FR" noProof="0" dirty="0" smtClean="0"/>
              <a:t>Texte de niveau 1</a:t>
            </a:r>
          </a:p>
          <a:p>
            <a:pPr lvl="1"/>
            <a:r>
              <a:rPr lang="fr-FR" noProof="0" dirty="0" smtClean="0"/>
              <a:t>Texte de niveau 2</a:t>
            </a:r>
          </a:p>
          <a:p>
            <a:pPr lvl="2"/>
            <a:r>
              <a:rPr lang="fr-FR" noProof="0" dirty="0" smtClean="0"/>
              <a:t>Texte de niveau 3</a:t>
            </a:r>
          </a:p>
          <a:p>
            <a:pPr lvl="3"/>
            <a:r>
              <a:rPr lang="fr-FR" noProof="0" dirty="0" smtClean="0"/>
              <a:t>Texte de niveau 4</a:t>
            </a:r>
          </a:p>
          <a:p>
            <a:pPr lvl="4"/>
            <a:r>
              <a:rPr lang="fr-FR" noProof="0" dirty="0" smtClean="0"/>
              <a:t>Texte de niveau 5</a:t>
            </a:r>
          </a:p>
        </p:txBody>
      </p:sp>
      <p:sp>
        <p:nvSpPr>
          <p:cNvPr id="4" name="Titre 3"/>
          <p:cNvSpPr>
            <a:spLocks noGrp="1"/>
          </p:cNvSpPr>
          <p:nvPr>
            <p:ph type="title" hasCustomPrompt="1"/>
          </p:nvPr>
        </p:nvSpPr>
        <p:spPr bwMode="gray"/>
        <p:txBody>
          <a:bodyPr/>
          <a:lstStyle/>
          <a:p>
            <a:r>
              <a:rPr lang="fr-FR" noProof="0" dirty="0" smtClean="0"/>
              <a:t>Titre</a:t>
            </a:r>
            <a:endParaRPr lang="fr-FR" dirty="0"/>
          </a:p>
        </p:txBody>
      </p:sp>
      <p:sp>
        <p:nvSpPr>
          <p:cNvPr id="5" name="Espace réservé de la date 4"/>
          <p:cNvSpPr>
            <a:spLocks noGrp="1"/>
          </p:cNvSpPr>
          <p:nvPr>
            <p:ph type="dt" sz="half" idx="10"/>
          </p:nvPr>
        </p:nvSpPr>
        <p:spPr bwMode="gray"/>
        <p:txBody>
          <a:bodyPr/>
          <a:lstStyle/>
          <a:p>
            <a:r>
              <a:rPr lang="fr-FR" smtClean="0"/>
              <a:t>13/02/2019</a:t>
            </a:r>
            <a:endParaRPr lang="fr-FR" dirty="0"/>
          </a:p>
        </p:txBody>
      </p:sp>
      <p:sp>
        <p:nvSpPr>
          <p:cNvPr id="6" name="Espace réservé du pied de page 5"/>
          <p:cNvSpPr>
            <a:spLocks noGrp="1"/>
          </p:cNvSpPr>
          <p:nvPr>
            <p:ph type="ftr" sz="quarter" idx="11"/>
          </p:nvPr>
        </p:nvSpPr>
        <p:spPr bwMode="gray"/>
        <p:txBody>
          <a:bodyPr/>
          <a:lstStyle/>
          <a:p>
            <a:pPr algn="l"/>
            <a:r>
              <a:rPr lang="fr-FR" smtClean="0"/>
              <a:t>Model-Based Engineering</a:t>
            </a:r>
            <a:endParaRPr lang="fr-FR" dirty="0"/>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‹N°›</a:t>
            </a:fld>
            <a:endParaRPr lang="fr-FR" dirty="0"/>
          </a:p>
        </p:txBody>
      </p:sp>
      <p:sp>
        <p:nvSpPr>
          <p:cNvPr id="10" name="Espace réservé pour une image  16"/>
          <p:cNvSpPr>
            <a:spLocks noGrp="1"/>
          </p:cNvSpPr>
          <p:nvPr>
            <p:ph type="pic" sz="quarter" idx="14"/>
          </p:nvPr>
        </p:nvSpPr>
        <p:spPr bwMode="gray">
          <a:xfrm>
            <a:off x="554400" y="1224000"/>
            <a:ext cx="3708000" cy="2700000"/>
          </a:xfrm>
          <a:solidFill>
            <a:schemeClr val="bg1">
              <a:lumMod val="95000"/>
            </a:schemeClr>
          </a:solidFill>
          <a:ln w="57150">
            <a:solidFill>
              <a:schemeClr val="accent4"/>
            </a:solidFill>
            <a:miter lim="800000"/>
          </a:ln>
        </p:spPr>
        <p:txBody>
          <a:bodyPr lIns="360000" tIns="1080000" rIns="360000" anchor="ctr" anchorCtr="0"/>
          <a:lstStyle>
            <a:lvl1pPr marL="0" indent="0" algn="ctr">
              <a:buNone/>
              <a:defRPr sz="1000" b="0"/>
            </a:lvl1pPr>
          </a:lstStyle>
          <a:p>
            <a:endParaRPr lang="fr-FR" dirty="0"/>
          </a:p>
        </p:txBody>
      </p:sp>
    </p:spTree>
    <p:extLst>
      <p:ext uri="{BB962C8B-B14F-4D97-AF65-F5344CB8AC3E}">
        <p14:creationId xmlns:p14="http://schemas.microsoft.com/office/powerpoint/2010/main" val="3603709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uverture_image_gauche">
    <p:spTree>
      <p:nvGrpSpPr>
        <p:cNvPr id="1" name=""/>
        <p:cNvGrpSpPr/>
        <p:nvPr/>
      </p:nvGrpSpPr>
      <p:grpSpPr>
        <a:xfrm>
          <a:off x="0" y="0"/>
          <a:ext cx="0" cy="0"/>
          <a:chOff x="0" y="0"/>
          <a:chExt cx="0" cy="0"/>
        </a:xfrm>
      </p:grpSpPr>
      <p:sp>
        <p:nvSpPr>
          <p:cNvPr id="17" name="Espace réservé pour une image  16"/>
          <p:cNvSpPr>
            <a:spLocks noGrp="1"/>
          </p:cNvSpPr>
          <p:nvPr>
            <p:ph type="pic" sz="quarter" idx="14" hasCustomPrompt="1"/>
          </p:nvPr>
        </p:nvSpPr>
        <p:spPr bwMode="gray">
          <a:xfrm>
            <a:off x="0" y="735013"/>
            <a:ext cx="4392613" cy="3168650"/>
          </a:xfrm>
          <a:solidFill>
            <a:schemeClr val="bg1">
              <a:lumMod val="95000"/>
            </a:schemeClr>
          </a:solidFill>
        </p:spPr>
        <p:txBody>
          <a:bodyPr lIns="360000" tIns="1080000" rIns="360000" anchor="ctr" anchorCtr="0"/>
          <a:lstStyle>
            <a:lvl1pPr marL="0" marR="0" indent="0" algn="ctr" defTabSz="914400" rtl="0" eaLnBrk="1" fontAlgn="auto" latinLnBrk="0" hangingPunct="1">
              <a:lnSpc>
                <a:spcPct val="100000"/>
              </a:lnSpc>
              <a:spcBef>
                <a:spcPts val="1800"/>
              </a:spcBef>
              <a:spcAft>
                <a:spcPts val="600"/>
              </a:spcAft>
              <a:buClrTx/>
              <a:buSzTx/>
              <a:buFont typeface="Arial" pitchFamily="34" charset="0"/>
              <a:buNone/>
              <a:tabLst/>
              <a:defRPr sz="1000" b="0"/>
            </a:lvl1pPr>
          </a:lstStyle>
          <a:p>
            <a:r>
              <a:rPr lang="fr-FR" noProof="0" dirty="0" smtClean="0"/>
              <a:t>Sélectionner l’icône pour insérer une image, puis si besoin disposer l’image en arrière plan (Sélectionner l’image avec le bouton droit de la souris / Mettre à l’arrière plan)</a:t>
            </a:r>
          </a:p>
        </p:txBody>
      </p:sp>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672000" y="4320000"/>
            <a:ext cx="1800000" cy="720000"/>
          </a:xfrm>
          <a:prstGeom prst="rect">
            <a:avLst/>
          </a:prstGeom>
        </p:spPr>
      </p:pic>
      <p:sp>
        <p:nvSpPr>
          <p:cNvPr id="9" name="Rectangle 8"/>
          <p:cNvSpPr/>
          <p:nvPr userDrawn="1"/>
        </p:nvSpPr>
        <p:spPr bwMode="gray">
          <a:xfrm>
            <a:off x="287338" y="4959801"/>
            <a:ext cx="8569325" cy="183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600" dirty="0" smtClean="0">
                <a:solidFill>
                  <a:schemeClr val="accent2"/>
                </a:solidFill>
              </a:rPr>
              <a:t>Ce document et les informations qu’il contient sont la propriété de Safran. Ils ne doivent pas être copiés ni communiqués à un tiers sans l’autorisation préalable et écrite de Safran.</a:t>
            </a:r>
            <a:endParaRPr lang="fr-FR" sz="600" dirty="0">
              <a:solidFill>
                <a:schemeClr val="accent2"/>
              </a:solidFill>
            </a:endParaRPr>
          </a:p>
        </p:txBody>
      </p:sp>
      <p:sp>
        <p:nvSpPr>
          <p:cNvPr id="15" name="Espace réservé du texte 13"/>
          <p:cNvSpPr>
            <a:spLocks noGrp="1"/>
          </p:cNvSpPr>
          <p:nvPr>
            <p:ph type="body" sz="quarter" idx="13" hasCustomPrompt="1"/>
          </p:nvPr>
        </p:nvSpPr>
        <p:spPr bwMode="gray">
          <a:xfrm rot="16200000">
            <a:off x="-1679399" y="2183400"/>
            <a:ext cx="392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7" name="Titre 6"/>
          <p:cNvSpPr>
            <a:spLocks noGrp="1"/>
          </p:cNvSpPr>
          <p:nvPr>
            <p:ph type="title" hasCustomPrompt="1"/>
          </p:nvPr>
        </p:nvSpPr>
        <p:spPr bwMode="gray">
          <a:xfrm>
            <a:off x="4572000" y="735012"/>
            <a:ext cx="4068763" cy="1872149"/>
          </a:xfrm>
        </p:spPr>
        <p:txBody>
          <a:bodyPr anchor="b" anchorCtr="0"/>
          <a:lstStyle>
            <a:lvl1pPr algn="l">
              <a:defRPr sz="1850" cap="all" baseline="0">
                <a:solidFill>
                  <a:schemeClr val="accent2"/>
                </a:solidFill>
              </a:defRPr>
            </a:lvl1pPr>
          </a:lstStyle>
          <a:p>
            <a:r>
              <a:rPr lang="fr-FR" dirty="0" smtClean="0"/>
              <a:t>Titre de la présentation</a:t>
            </a:r>
            <a:endParaRPr lang="fr-FR" dirty="0"/>
          </a:p>
        </p:txBody>
      </p:sp>
      <p:cxnSp>
        <p:nvCxnSpPr>
          <p:cNvPr id="13" name="Connecteur droit 12"/>
          <p:cNvCxnSpPr/>
          <p:nvPr userDrawn="1"/>
        </p:nvCxnSpPr>
        <p:spPr bwMode="gray">
          <a:xfrm>
            <a:off x="4572000" y="2751770"/>
            <a:ext cx="216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Espace réservé de la date 3"/>
          <p:cNvSpPr>
            <a:spLocks noGrp="1"/>
          </p:cNvSpPr>
          <p:nvPr>
            <p:ph type="dt" sz="half" idx="2"/>
          </p:nvPr>
        </p:nvSpPr>
        <p:spPr bwMode="gray">
          <a:xfrm>
            <a:off x="4572000" y="2966400"/>
            <a:ext cx="4067238" cy="936000"/>
          </a:xfrm>
          <a:prstGeom prst="rect">
            <a:avLst/>
          </a:prstGeom>
        </p:spPr>
        <p:txBody>
          <a:bodyPr vert="horz" lIns="0" tIns="0" rIns="0" bIns="0" rtlCol="0" anchor="t" anchorCtr="0">
            <a:noAutofit/>
          </a:bodyPr>
          <a:lstStyle>
            <a:lvl1pPr algn="l">
              <a:defRPr sz="1100">
                <a:solidFill>
                  <a:schemeClr val="accent2"/>
                </a:solidFill>
              </a:defRPr>
            </a:lvl1pPr>
          </a:lstStyle>
          <a:p>
            <a:r>
              <a:rPr lang="fr-FR" smtClean="0"/>
              <a:t>13/02/2019</a:t>
            </a:r>
            <a:endParaRPr lang="fr-FR" dirty="0"/>
          </a:p>
        </p:txBody>
      </p:sp>
      <p:sp>
        <p:nvSpPr>
          <p:cNvPr id="14" name="Espace réservé du pied de page 4"/>
          <p:cNvSpPr>
            <a:spLocks noGrp="1"/>
          </p:cNvSpPr>
          <p:nvPr>
            <p:ph type="ftr" sz="quarter" idx="3"/>
          </p:nvPr>
        </p:nvSpPr>
        <p:spPr bwMode="gray">
          <a:xfrm>
            <a:off x="1" y="4911724"/>
            <a:ext cx="250826" cy="231775"/>
          </a:xfrm>
          <a:prstGeom prst="rect">
            <a:avLst/>
          </a:prstGeom>
        </p:spPr>
        <p:txBody>
          <a:bodyPr vert="horz" lIns="0" tIns="0" rIns="0" bIns="0" rtlCol="0" anchor="b" anchorCtr="0">
            <a:noAutofit/>
          </a:bodyPr>
          <a:lstStyle>
            <a:lvl1pPr algn="ctr">
              <a:defRPr sz="100">
                <a:solidFill>
                  <a:schemeClr val="bg1">
                    <a:alpha val="0"/>
                  </a:schemeClr>
                </a:solidFill>
              </a:defRPr>
            </a:lvl1pPr>
          </a:lstStyle>
          <a:p>
            <a:pPr algn="l"/>
            <a:r>
              <a:rPr lang="fr-FR" smtClean="0"/>
              <a:t>Model-Based Engineering</a:t>
            </a:r>
            <a:endParaRPr lang="fr-FR" dirty="0"/>
          </a:p>
        </p:txBody>
      </p:sp>
      <p:sp>
        <p:nvSpPr>
          <p:cNvPr id="16" name="Espace réservé du numéro de diapositive 5"/>
          <p:cNvSpPr>
            <a:spLocks noGrp="1"/>
          </p:cNvSpPr>
          <p:nvPr>
            <p:ph type="sldNum" sz="quarter" idx="4"/>
          </p:nvPr>
        </p:nvSpPr>
        <p:spPr bwMode="gray">
          <a:xfrm>
            <a:off x="1" y="4911725"/>
            <a:ext cx="250826" cy="231775"/>
          </a:xfrm>
          <a:prstGeom prst="rect">
            <a:avLst/>
          </a:prstGeom>
        </p:spPr>
        <p:txBody>
          <a:bodyPr vert="horz" lIns="0" tIns="0" rIns="0" bIns="0" rtlCol="0" anchor="b" anchorCtr="0">
            <a:noAutofit/>
          </a:bodyPr>
          <a:lstStyle>
            <a:lvl1pPr algn="l">
              <a:defRPr sz="100" b="1">
                <a:solidFill>
                  <a:schemeClr val="bg1">
                    <a:alpha val="0"/>
                  </a:schemeClr>
                </a:solidFill>
              </a:defRPr>
            </a:lvl1pPr>
          </a:lstStyle>
          <a:p>
            <a:fld id="{733122C9-A0B9-462F-8757-0847AD287B63}" type="slidenum">
              <a:rPr lang="fr-FR" smtClean="0"/>
              <a:pPr/>
              <a:t>‹N°›</a:t>
            </a:fld>
            <a:endParaRPr lang="fr-FR" dirty="0"/>
          </a:p>
        </p:txBody>
      </p:sp>
      <p:sp>
        <p:nvSpPr>
          <p:cNvPr id="11" name="Espace réservé du texte 13"/>
          <p:cNvSpPr>
            <a:spLocks noGrp="1"/>
          </p:cNvSpPr>
          <p:nvPr>
            <p:ph type="body" sz="quarter" idx="15" hasCustomPrompt="1"/>
          </p:nvPr>
        </p:nvSpPr>
        <p:spPr bwMode="gray">
          <a:xfrm>
            <a:off x="252000" y="252000"/>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8" name="Espace réservé du texte 13"/>
          <p:cNvSpPr>
            <a:spLocks noGrp="1"/>
          </p:cNvSpPr>
          <p:nvPr>
            <p:ph type="body" sz="quarter" idx="16" hasCustomPrompt="1"/>
          </p:nvPr>
        </p:nvSpPr>
        <p:spPr bwMode="gray">
          <a:xfrm rot="10800000">
            <a:off x="252000" y="4114799"/>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9" name="Espace réservé du texte 13"/>
          <p:cNvSpPr>
            <a:spLocks noGrp="1"/>
          </p:cNvSpPr>
          <p:nvPr>
            <p:ph type="body" sz="quarter" idx="17" hasCustomPrompt="1"/>
          </p:nvPr>
        </p:nvSpPr>
        <p:spPr bwMode="gray">
          <a:xfrm rot="5400000">
            <a:off x="6899400" y="2183400"/>
            <a:ext cx="392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1" name="Rectangle 20"/>
          <p:cNvSpPr/>
          <p:nvPr userDrawn="1"/>
        </p:nvSpPr>
        <p:spPr bwMode="gray">
          <a:xfrm>
            <a:off x="3794400" y="284400"/>
            <a:ext cx="1558800" cy="360000"/>
          </a:xfrm>
          <a:prstGeom prst="rect">
            <a:avLst/>
          </a:prstGeom>
          <a:blipFill dpi="0" rotWithShape="1">
            <a:blip r:embed="rId3"/>
            <a:srcRect/>
            <a:stretch>
              <a:fillRect/>
            </a:stretch>
          </a:blipFill>
          <a:ln w="61214">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9121518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re et grande image">
    <p:spTree>
      <p:nvGrpSpPr>
        <p:cNvPr id="1" name=""/>
        <p:cNvGrpSpPr/>
        <p:nvPr/>
      </p:nvGrpSpPr>
      <p:grpSpPr>
        <a:xfrm>
          <a:off x="0" y="0"/>
          <a:ext cx="0" cy="0"/>
          <a:chOff x="0" y="0"/>
          <a:chExt cx="0" cy="0"/>
        </a:xfrm>
      </p:grpSpPr>
      <p:sp>
        <p:nvSpPr>
          <p:cNvPr id="4" name="Titre 3"/>
          <p:cNvSpPr>
            <a:spLocks noGrp="1"/>
          </p:cNvSpPr>
          <p:nvPr>
            <p:ph type="title" hasCustomPrompt="1"/>
          </p:nvPr>
        </p:nvSpPr>
        <p:spPr bwMode="gray"/>
        <p:txBody>
          <a:bodyPr/>
          <a:lstStyle/>
          <a:p>
            <a:r>
              <a:rPr lang="fr-FR" noProof="0" dirty="0" smtClean="0"/>
              <a:t>Titre</a:t>
            </a:r>
            <a:endParaRPr lang="fr-FR" dirty="0"/>
          </a:p>
        </p:txBody>
      </p:sp>
      <p:sp>
        <p:nvSpPr>
          <p:cNvPr id="5" name="Espace réservé de la date 4"/>
          <p:cNvSpPr>
            <a:spLocks noGrp="1"/>
          </p:cNvSpPr>
          <p:nvPr>
            <p:ph type="dt" sz="half" idx="10"/>
          </p:nvPr>
        </p:nvSpPr>
        <p:spPr bwMode="gray"/>
        <p:txBody>
          <a:bodyPr/>
          <a:lstStyle/>
          <a:p>
            <a:r>
              <a:rPr lang="fr-FR" smtClean="0"/>
              <a:t>13/02/2019</a:t>
            </a:r>
            <a:endParaRPr lang="fr-FR" dirty="0"/>
          </a:p>
        </p:txBody>
      </p:sp>
      <p:sp>
        <p:nvSpPr>
          <p:cNvPr id="6" name="Espace réservé du pied de page 5"/>
          <p:cNvSpPr>
            <a:spLocks noGrp="1"/>
          </p:cNvSpPr>
          <p:nvPr>
            <p:ph type="ftr" sz="quarter" idx="11"/>
          </p:nvPr>
        </p:nvSpPr>
        <p:spPr bwMode="gray"/>
        <p:txBody>
          <a:bodyPr/>
          <a:lstStyle/>
          <a:p>
            <a:pPr algn="l"/>
            <a:r>
              <a:rPr lang="fr-FR" smtClean="0"/>
              <a:t>Model-Based Engineering</a:t>
            </a:r>
            <a:endParaRPr lang="fr-FR" dirty="0"/>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‹N°›</a:t>
            </a:fld>
            <a:endParaRPr lang="fr-FR" dirty="0"/>
          </a:p>
        </p:txBody>
      </p:sp>
      <p:sp>
        <p:nvSpPr>
          <p:cNvPr id="11" name="Espace réservé pour une image  16"/>
          <p:cNvSpPr>
            <a:spLocks noGrp="1"/>
          </p:cNvSpPr>
          <p:nvPr>
            <p:ph type="pic" sz="quarter" idx="15"/>
          </p:nvPr>
        </p:nvSpPr>
        <p:spPr bwMode="gray">
          <a:xfrm>
            <a:off x="554400" y="1224000"/>
            <a:ext cx="8280000" cy="3114000"/>
          </a:xfrm>
          <a:solidFill>
            <a:schemeClr val="bg1">
              <a:lumMod val="95000"/>
            </a:schemeClr>
          </a:solidFill>
          <a:ln w="57150">
            <a:solidFill>
              <a:schemeClr val="accent4"/>
            </a:solidFill>
            <a:miter lim="800000"/>
          </a:ln>
        </p:spPr>
        <p:txBody>
          <a:bodyPr lIns="360000" tIns="1080000" rIns="360000" anchor="ctr" anchorCtr="0"/>
          <a:lstStyle>
            <a:lvl1pPr marL="0" indent="0" algn="ctr">
              <a:buNone/>
              <a:defRPr sz="1000" b="0"/>
            </a:lvl1pPr>
          </a:lstStyle>
          <a:p>
            <a:endParaRPr lang="fr-FR" dirty="0"/>
          </a:p>
        </p:txBody>
      </p:sp>
    </p:spTree>
    <p:extLst>
      <p:ext uri="{BB962C8B-B14F-4D97-AF65-F5344CB8AC3E}">
        <p14:creationId xmlns:p14="http://schemas.microsoft.com/office/powerpoint/2010/main" val="33290486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uvertur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672000" y="4320000"/>
            <a:ext cx="1800000" cy="720000"/>
          </a:xfrm>
          <a:prstGeom prst="rect">
            <a:avLst/>
          </a:prstGeom>
        </p:spPr>
      </p:pic>
      <p:sp>
        <p:nvSpPr>
          <p:cNvPr id="7" name="Titre 6"/>
          <p:cNvSpPr>
            <a:spLocks noGrp="1"/>
          </p:cNvSpPr>
          <p:nvPr>
            <p:ph type="title" hasCustomPrompt="1"/>
          </p:nvPr>
        </p:nvSpPr>
        <p:spPr bwMode="gray">
          <a:xfrm>
            <a:off x="503238" y="735013"/>
            <a:ext cx="8137525" cy="1836737"/>
          </a:xfrm>
        </p:spPr>
        <p:txBody>
          <a:bodyPr anchor="b" anchorCtr="0"/>
          <a:lstStyle>
            <a:lvl1pPr algn="ctr">
              <a:defRPr sz="2600" cap="all" baseline="0">
                <a:solidFill>
                  <a:schemeClr val="accent2"/>
                </a:solidFill>
              </a:defRPr>
            </a:lvl1pPr>
          </a:lstStyle>
          <a:p>
            <a:r>
              <a:rPr lang="fr-FR" dirty="0" smtClean="0"/>
              <a:t>Titre de la présentation</a:t>
            </a:r>
            <a:endParaRPr lang="fr-FR" dirty="0"/>
          </a:p>
        </p:txBody>
      </p:sp>
      <p:sp>
        <p:nvSpPr>
          <p:cNvPr id="9" name="Rectangle 8"/>
          <p:cNvSpPr/>
          <p:nvPr userDrawn="1"/>
        </p:nvSpPr>
        <p:spPr bwMode="gray">
          <a:xfrm>
            <a:off x="287338" y="4959801"/>
            <a:ext cx="8569325" cy="183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600" dirty="0" smtClean="0">
                <a:solidFill>
                  <a:schemeClr val="accent2"/>
                </a:solidFill>
              </a:rPr>
              <a:t>Ce document et les informations qu’il contient sont la propriété de Safran. Ils ne doivent pas être copiés ni communiqués à un tiers sans l’autorisation préalable et écrite de Safran.</a:t>
            </a:r>
            <a:endParaRPr lang="fr-FR" sz="600" dirty="0">
              <a:solidFill>
                <a:schemeClr val="accent2"/>
              </a:solidFill>
            </a:endParaRPr>
          </a:p>
        </p:txBody>
      </p:sp>
      <p:cxnSp>
        <p:nvCxnSpPr>
          <p:cNvPr id="15" name="Connecteur droit 14"/>
          <p:cNvCxnSpPr/>
          <p:nvPr userDrawn="1"/>
        </p:nvCxnSpPr>
        <p:spPr bwMode="gray">
          <a:xfrm>
            <a:off x="4464000" y="2662828"/>
            <a:ext cx="216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Espace réservé de la date 3"/>
          <p:cNvSpPr>
            <a:spLocks noGrp="1"/>
          </p:cNvSpPr>
          <p:nvPr>
            <p:ph type="dt" sz="half" idx="2"/>
          </p:nvPr>
        </p:nvSpPr>
        <p:spPr bwMode="gray">
          <a:xfrm>
            <a:off x="503238" y="2750399"/>
            <a:ext cx="8136000" cy="1152000"/>
          </a:xfrm>
          <a:prstGeom prst="rect">
            <a:avLst/>
          </a:prstGeom>
        </p:spPr>
        <p:txBody>
          <a:bodyPr vert="horz" lIns="0" tIns="0" rIns="0" bIns="0" rtlCol="0" anchor="t" anchorCtr="0">
            <a:noAutofit/>
          </a:bodyPr>
          <a:lstStyle>
            <a:lvl1pPr algn="ctr">
              <a:defRPr sz="1650">
                <a:solidFill>
                  <a:schemeClr val="accent2"/>
                </a:solidFill>
              </a:defRPr>
            </a:lvl1pPr>
          </a:lstStyle>
          <a:p>
            <a:r>
              <a:rPr lang="fr-FR" smtClean="0"/>
              <a:t>13/02/2019</a:t>
            </a:r>
            <a:endParaRPr lang="fr-FR" dirty="0"/>
          </a:p>
        </p:txBody>
      </p:sp>
      <p:sp>
        <p:nvSpPr>
          <p:cNvPr id="13" name="Espace réservé du pied de page 4"/>
          <p:cNvSpPr>
            <a:spLocks noGrp="1"/>
          </p:cNvSpPr>
          <p:nvPr>
            <p:ph type="ftr" sz="quarter" idx="3"/>
          </p:nvPr>
        </p:nvSpPr>
        <p:spPr bwMode="gray">
          <a:xfrm>
            <a:off x="1" y="4911724"/>
            <a:ext cx="250826" cy="231775"/>
          </a:xfrm>
          <a:prstGeom prst="rect">
            <a:avLst/>
          </a:prstGeom>
        </p:spPr>
        <p:txBody>
          <a:bodyPr vert="horz" lIns="0" tIns="0" rIns="0" bIns="0" rtlCol="0" anchor="b" anchorCtr="0">
            <a:noAutofit/>
          </a:bodyPr>
          <a:lstStyle>
            <a:lvl1pPr algn="ctr">
              <a:defRPr sz="100">
                <a:solidFill>
                  <a:schemeClr val="bg1">
                    <a:alpha val="0"/>
                  </a:schemeClr>
                </a:solidFill>
              </a:defRPr>
            </a:lvl1pPr>
          </a:lstStyle>
          <a:p>
            <a:pPr algn="l"/>
            <a:r>
              <a:rPr lang="fr-FR" smtClean="0"/>
              <a:t>Model-Based Engineering</a:t>
            </a:r>
            <a:endParaRPr lang="fr-FR" dirty="0"/>
          </a:p>
        </p:txBody>
      </p:sp>
      <p:sp>
        <p:nvSpPr>
          <p:cNvPr id="14" name="Espace réservé du numéro de diapositive 5"/>
          <p:cNvSpPr>
            <a:spLocks noGrp="1"/>
          </p:cNvSpPr>
          <p:nvPr>
            <p:ph type="sldNum" sz="quarter" idx="4"/>
          </p:nvPr>
        </p:nvSpPr>
        <p:spPr bwMode="gray">
          <a:xfrm>
            <a:off x="1" y="4911725"/>
            <a:ext cx="250826" cy="231775"/>
          </a:xfrm>
          <a:prstGeom prst="rect">
            <a:avLst/>
          </a:prstGeom>
        </p:spPr>
        <p:txBody>
          <a:bodyPr vert="horz" lIns="0" tIns="0" rIns="0" bIns="0" rtlCol="0" anchor="b" anchorCtr="0">
            <a:noAutofit/>
          </a:bodyPr>
          <a:lstStyle>
            <a:lvl1pPr algn="l">
              <a:defRPr sz="100" b="1">
                <a:solidFill>
                  <a:schemeClr val="bg1">
                    <a:alpha val="0"/>
                  </a:schemeClr>
                </a:solidFill>
              </a:defRPr>
            </a:lvl1pPr>
          </a:lstStyle>
          <a:p>
            <a:fld id="{733122C9-A0B9-462F-8757-0847AD287B63}" type="slidenum">
              <a:rPr lang="fr-FR" smtClean="0"/>
              <a:pPr/>
              <a:t>‹N°›</a:t>
            </a:fld>
            <a:endParaRPr lang="fr-FR" dirty="0"/>
          </a:p>
        </p:txBody>
      </p:sp>
      <p:sp>
        <p:nvSpPr>
          <p:cNvPr id="10" name="Rectangle 9"/>
          <p:cNvSpPr/>
          <p:nvPr userDrawn="1"/>
        </p:nvSpPr>
        <p:spPr bwMode="gray">
          <a:xfrm rot="16200000" flipH="1">
            <a:off x="-1679399" y="2183400"/>
            <a:ext cx="3924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userDrawn="1"/>
        </p:nvSpPr>
        <p:spPr bwMode="gray">
          <a:xfrm>
            <a:off x="252000" y="252000"/>
            <a:ext cx="8640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p:cNvSpPr/>
          <p:nvPr userDrawn="1"/>
        </p:nvSpPr>
        <p:spPr bwMode="gray">
          <a:xfrm rot="5400000">
            <a:off x="6899400" y="2183400"/>
            <a:ext cx="3924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userDrawn="1"/>
        </p:nvSpPr>
        <p:spPr bwMode="gray">
          <a:xfrm rot="10800000">
            <a:off x="252000" y="4114799"/>
            <a:ext cx="8640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userDrawn="1"/>
        </p:nvSpPr>
        <p:spPr bwMode="gray">
          <a:xfrm>
            <a:off x="3794400" y="284400"/>
            <a:ext cx="1558800" cy="360000"/>
          </a:xfrm>
          <a:prstGeom prst="rect">
            <a:avLst/>
          </a:prstGeom>
          <a:blipFill dpi="0" rotWithShape="1">
            <a:blip r:embed="rId3"/>
            <a:srcRect/>
            <a:stretch>
              <a:fillRect/>
            </a:stretch>
          </a:blipFill>
          <a:ln w="61214">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984349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uverture_image_gauche">
    <p:spTree>
      <p:nvGrpSpPr>
        <p:cNvPr id="1" name=""/>
        <p:cNvGrpSpPr/>
        <p:nvPr/>
      </p:nvGrpSpPr>
      <p:grpSpPr>
        <a:xfrm>
          <a:off x="0" y="0"/>
          <a:ext cx="0" cy="0"/>
          <a:chOff x="0" y="0"/>
          <a:chExt cx="0" cy="0"/>
        </a:xfrm>
      </p:grpSpPr>
      <p:sp>
        <p:nvSpPr>
          <p:cNvPr id="17" name="Espace réservé pour une image  16"/>
          <p:cNvSpPr>
            <a:spLocks noGrp="1"/>
          </p:cNvSpPr>
          <p:nvPr>
            <p:ph type="pic" sz="quarter" idx="14" hasCustomPrompt="1"/>
          </p:nvPr>
        </p:nvSpPr>
        <p:spPr bwMode="gray">
          <a:xfrm>
            <a:off x="0" y="735013"/>
            <a:ext cx="4392613" cy="3168650"/>
          </a:xfrm>
          <a:solidFill>
            <a:schemeClr val="bg1">
              <a:lumMod val="95000"/>
            </a:schemeClr>
          </a:solidFill>
        </p:spPr>
        <p:txBody>
          <a:bodyPr lIns="360000" tIns="1080000" rIns="360000" anchor="ctr" anchorCtr="0"/>
          <a:lstStyle>
            <a:lvl1pPr marL="0" marR="0" indent="0" algn="ctr" defTabSz="914400" rtl="0" eaLnBrk="1" fontAlgn="auto" latinLnBrk="0" hangingPunct="1">
              <a:lnSpc>
                <a:spcPct val="100000"/>
              </a:lnSpc>
              <a:spcBef>
                <a:spcPts val="1800"/>
              </a:spcBef>
              <a:spcAft>
                <a:spcPts val="600"/>
              </a:spcAft>
              <a:buClrTx/>
              <a:buSzTx/>
              <a:buFont typeface="Arial" pitchFamily="34" charset="0"/>
              <a:buNone/>
              <a:tabLst/>
              <a:defRPr sz="1000" b="0"/>
            </a:lvl1pPr>
          </a:lstStyle>
          <a:p>
            <a:r>
              <a:rPr lang="fr-FR" noProof="0" dirty="0" smtClean="0"/>
              <a:t>Sélectionner l’icône pour insérer une image, puis si besoin disposer l’image en arrière plan (Sélectionner l’image avec le bouton droit de la souris / Mettre à l’arrière plan)</a:t>
            </a:r>
          </a:p>
        </p:txBody>
      </p:sp>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672000" y="4320000"/>
            <a:ext cx="1800000" cy="720000"/>
          </a:xfrm>
          <a:prstGeom prst="rect">
            <a:avLst/>
          </a:prstGeom>
        </p:spPr>
      </p:pic>
      <p:sp>
        <p:nvSpPr>
          <p:cNvPr id="9" name="Rectangle 8"/>
          <p:cNvSpPr/>
          <p:nvPr userDrawn="1"/>
        </p:nvSpPr>
        <p:spPr bwMode="gray">
          <a:xfrm>
            <a:off x="287338" y="4959801"/>
            <a:ext cx="8569325" cy="183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600" dirty="0" smtClean="0">
                <a:solidFill>
                  <a:schemeClr val="accent2"/>
                </a:solidFill>
              </a:rPr>
              <a:t>Ce document et les informations qu’il contient sont la propriété de Safran. Ils ne doivent pas être copiés ni communiqués à un tiers sans l’autorisation préalable et écrite de Safran.</a:t>
            </a:r>
            <a:endParaRPr lang="fr-FR" sz="600" dirty="0">
              <a:solidFill>
                <a:schemeClr val="accent2"/>
              </a:solidFill>
            </a:endParaRPr>
          </a:p>
        </p:txBody>
      </p:sp>
      <p:sp>
        <p:nvSpPr>
          <p:cNvPr id="15" name="Espace réservé du texte 13"/>
          <p:cNvSpPr>
            <a:spLocks noGrp="1"/>
          </p:cNvSpPr>
          <p:nvPr>
            <p:ph type="body" sz="quarter" idx="13" hasCustomPrompt="1"/>
          </p:nvPr>
        </p:nvSpPr>
        <p:spPr bwMode="gray">
          <a:xfrm rot="16200000">
            <a:off x="-1679399" y="2183400"/>
            <a:ext cx="392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7" name="Titre 6"/>
          <p:cNvSpPr>
            <a:spLocks noGrp="1"/>
          </p:cNvSpPr>
          <p:nvPr>
            <p:ph type="title" hasCustomPrompt="1"/>
          </p:nvPr>
        </p:nvSpPr>
        <p:spPr bwMode="gray">
          <a:xfrm>
            <a:off x="4572000" y="735012"/>
            <a:ext cx="4068763" cy="1872149"/>
          </a:xfrm>
        </p:spPr>
        <p:txBody>
          <a:bodyPr anchor="b" anchorCtr="0"/>
          <a:lstStyle>
            <a:lvl1pPr algn="l">
              <a:defRPr sz="1850" cap="all" baseline="0">
                <a:solidFill>
                  <a:schemeClr val="accent2"/>
                </a:solidFill>
              </a:defRPr>
            </a:lvl1pPr>
          </a:lstStyle>
          <a:p>
            <a:r>
              <a:rPr lang="fr-FR" dirty="0" smtClean="0"/>
              <a:t>Titre de la présentation</a:t>
            </a:r>
            <a:endParaRPr lang="fr-FR" dirty="0"/>
          </a:p>
        </p:txBody>
      </p:sp>
      <p:cxnSp>
        <p:nvCxnSpPr>
          <p:cNvPr id="13" name="Connecteur droit 12"/>
          <p:cNvCxnSpPr/>
          <p:nvPr userDrawn="1"/>
        </p:nvCxnSpPr>
        <p:spPr bwMode="gray">
          <a:xfrm>
            <a:off x="4572000" y="2751770"/>
            <a:ext cx="216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Espace réservé de la date 3"/>
          <p:cNvSpPr>
            <a:spLocks noGrp="1"/>
          </p:cNvSpPr>
          <p:nvPr>
            <p:ph type="dt" sz="half" idx="2"/>
          </p:nvPr>
        </p:nvSpPr>
        <p:spPr bwMode="gray">
          <a:xfrm>
            <a:off x="4572000" y="2966400"/>
            <a:ext cx="4067238" cy="936000"/>
          </a:xfrm>
          <a:prstGeom prst="rect">
            <a:avLst/>
          </a:prstGeom>
        </p:spPr>
        <p:txBody>
          <a:bodyPr vert="horz" lIns="0" tIns="0" rIns="0" bIns="0" rtlCol="0" anchor="t" anchorCtr="0">
            <a:noAutofit/>
          </a:bodyPr>
          <a:lstStyle>
            <a:lvl1pPr algn="l">
              <a:defRPr sz="1100">
                <a:solidFill>
                  <a:schemeClr val="accent2"/>
                </a:solidFill>
              </a:defRPr>
            </a:lvl1pPr>
          </a:lstStyle>
          <a:p>
            <a:r>
              <a:rPr lang="fr-FR" smtClean="0"/>
              <a:t>13/02/2019</a:t>
            </a:r>
            <a:endParaRPr lang="fr-FR" dirty="0"/>
          </a:p>
        </p:txBody>
      </p:sp>
      <p:sp>
        <p:nvSpPr>
          <p:cNvPr id="14" name="Espace réservé du pied de page 4"/>
          <p:cNvSpPr>
            <a:spLocks noGrp="1"/>
          </p:cNvSpPr>
          <p:nvPr>
            <p:ph type="ftr" sz="quarter" idx="3"/>
          </p:nvPr>
        </p:nvSpPr>
        <p:spPr bwMode="gray">
          <a:xfrm>
            <a:off x="1" y="4911724"/>
            <a:ext cx="250826" cy="231775"/>
          </a:xfrm>
          <a:prstGeom prst="rect">
            <a:avLst/>
          </a:prstGeom>
        </p:spPr>
        <p:txBody>
          <a:bodyPr vert="horz" lIns="0" tIns="0" rIns="0" bIns="0" rtlCol="0" anchor="b" anchorCtr="0">
            <a:noAutofit/>
          </a:bodyPr>
          <a:lstStyle>
            <a:lvl1pPr algn="ctr">
              <a:defRPr sz="100">
                <a:solidFill>
                  <a:schemeClr val="bg1">
                    <a:alpha val="0"/>
                  </a:schemeClr>
                </a:solidFill>
              </a:defRPr>
            </a:lvl1pPr>
          </a:lstStyle>
          <a:p>
            <a:pPr algn="l"/>
            <a:r>
              <a:rPr lang="fr-FR" smtClean="0"/>
              <a:t>Model-Based Engineering</a:t>
            </a:r>
            <a:endParaRPr lang="fr-FR" dirty="0"/>
          </a:p>
        </p:txBody>
      </p:sp>
      <p:sp>
        <p:nvSpPr>
          <p:cNvPr id="16" name="Espace réservé du numéro de diapositive 5"/>
          <p:cNvSpPr>
            <a:spLocks noGrp="1"/>
          </p:cNvSpPr>
          <p:nvPr>
            <p:ph type="sldNum" sz="quarter" idx="4"/>
          </p:nvPr>
        </p:nvSpPr>
        <p:spPr bwMode="gray">
          <a:xfrm>
            <a:off x="1" y="4911725"/>
            <a:ext cx="250826" cy="231775"/>
          </a:xfrm>
          <a:prstGeom prst="rect">
            <a:avLst/>
          </a:prstGeom>
        </p:spPr>
        <p:txBody>
          <a:bodyPr vert="horz" lIns="0" tIns="0" rIns="0" bIns="0" rtlCol="0" anchor="b" anchorCtr="0">
            <a:noAutofit/>
          </a:bodyPr>
          <a:lstStyle>
            <a:lvl1pPr algn="l">
              <a:defRPr sz="100" b="1">
                <a:solidFill>
                  <a:schemeClr val="bg1">
                    <a:alpha val="0"/>
                  </a:schemeClr>
                </a:solidFill>
              </a:defRPr>
            </a:lvl1pPr>
          </a:lstStyle>
          <a:p>
            <a:fld id="{733122C9-A0B9-462F-8757-0847AD287B63}" type="slidenum">
              <a:rPr lang="fr-FR" smtClean="0"/>
              <a:pPr/>
              <a:t>‹N°›</a:t>
            </a:fld>
            <a:endParaRPr lang="fr-FR" dirty="0"/>
          </a:p>
        </p:txBody>
      </p:sp>
      <p:sp>
        <p:nvSpPr>
          <p:cNvPr id="11" name="Espace réservé du texte 13"/>
          <p:cNvSpPr>
            <a:spLocks noGrp="1"/>
          </p:cNvSpPr>
          <p:nvPr>
            <p:ph type="body" sz="quarter" idx="15" hasCustomPrompt="1"/>
          </p:nvPr>
        </p:nvSpPr>
        <p:spPr bwMode="gray">
          <a:xfrm>
            <a:off x="252000" y="252000"/>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8" name="Espace réservé du texte 13"/>
          <p:cNvSpPr>
            <a:spLocks noGrp="1"/>
          </p:cNvSpPr>
          <p:nvPr>
            <p:ph type="body" sz="quarter" idx="16" hasCustomPrompt="1"/>
          </p:nvPr>
        </p:nvSpPr>
        <p:spPr bwMode="gray">
          <a:xfrm rot="10800000">
            <a:off x="252000" y="4114799"/>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9" name="Espace réservé du texte 13"/>
          <p:cNvSpPr>
            <a:spLocks noGrp="1"/>
          </p:cNvSpPr>
          <p:nvPr>
            <p:ph type="body" sz="quarter" idx="17" hasCustomPrompt="1"/>
          </p:nvPr>
        </p:nvSpPr>
        <p:spPr bwMode="gray">
          <a:xfrm rot="5400000">
            <a:off x="6899400" y="2183400"/>
            <a:ext cx="392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2" name="Rectangle 21"/>
          <p:cNvSpPr/>
          <p:nvPr userDrawn="1"/>
        </p:nvSpPr>
        <p:spPr bwMode="gray">
          <a:xfrm>
            <a:off x="3794400" y="284400"/>
            <a:ext cx="1558800" cy="360000"/>
          </a:xfrm>
          <a:prstGeom prst="rect">
            <a:avLst/>
          </a:prstGeom>
          <a:blipFill dpi="0" rotWithShape="1">
            <a:blip r:embed="rId3"/>
            <a:srcRect/>
            <a:stretch>
              <a:fillRect/>
            </a:stretch>
          </a:blipFill>
          <a:ln w="61214">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290533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uverture_image_centr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672000" y="4320000"/>
            <a:ext cx="1800000" cy="720000"/>
          </a:xfrm>
          <a:prstGeom prst="rect">
            <a:avLst/>
          </a:prstGeom>
        </p:spPr>
      </p:pic>
      <p:sp>
        <p:nvSpPr>
          <p:cNvPr id="9" name="Rectangle 8"/>
          <p:cNvSpPr/>
          <p:nvPr userDrawn="1"/>
        </p:nvSpPr>
        <p:spPr bwMode="gray">
          <a:xfrm>
            <a:off x="287338" y="4959801"/>
            <a:ext cx="8569325" cy="183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600" dirty="0" smtClean="0">
                <a:solidFill>
                  <a:schemeClr val="accent2"/>
                </a:solidFill>
              </a:rPr>
              <a:t>Ce document et les informations qu’il contient sont la propriété de Safran. Ils ne doivent pas être copiés ni communiqués à un tiers sans l’autorisation préalable et écrite de Safran.</a:t>
            </a:r>
            <a:endParaRPr lang="fr-FR" sz="600" dirty="0">
              <a:solidFill>
                <a:schemeClr val="accent2"/>
              </a:solidFill>
            </a:endParaRPr>
          </a:p>
        </p:txBody>
      </p:sp>
      <p:cxnSp>
        <p:nvCxnSpPr>
          <p:cNvPr id="14" name="Connecteur droit 13"/>
          <p:cNvCxnSpPr/>
          <p:nvPr userDrawn="1"/>
        </p:nvCxnSpPr>
        <p:spPr bwMode="gray">
          <a:xfrm>
            <a:off x="4464000" y="3912365"/>
            <a:ext cx="216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Espace réservé du pied de page 4"/>
          <p:cNvSpPr>
            <a:spLocks noGrp="1"/>
          </p:cNvSpPr>
          <p:nvPr>
            <p:ph type="ftr" sz="quarter" idx="3"/>
          </p:nvPr>
        </p:nvSpPr>
        <p:spPr bwMode="gray">
          <a:xfrm>
            <a:off x="1" y="4911724"/>
            <a:ext cx="250826" cy="231775"/>
          </a:xfrm>
          <a:prstGeom prst="rect">
            <a:avLst/>
          </a:prstGeom>
        </p:spPr>
        <p:txBody>
          <a:bodyPr vert="horz" lIns="0" tIns="0" rIns="0" bIns="0" rtlCol="0" anchor="b" anchorCtr="0">
            <a:noAutofit/>
          </a:bodyPr>
          <a:lstStyle>
            <a:lvl1pPr algn="ctr">
              <a:defRPr sz="100">
                <a:solidFill>
                  <a:schemeClr val="bg1">
                    <a:alpha val="0"/>
                  </a:schemeClr>
                </a:solidFill>
              </a:defRPr>
            </a:lvl1pPr>
          </a:lstStyle>
          <a:p>
            <a:pPr algn="l"/>
            <a:r>
              <a:rPr lang="fr-FR" smtClean="0"/>
              <a:t>Model-Based Engineering</a:t>
            </a:r>
            <a:endParaRPr lang="fr-FR" dirty="0"/>
          </a:p>
        </p:txBody>
      </p:sp>
      <p:sp>
        <p:nvSpPr>
          <p:cNvPr id="13" name="Espace réservé du numéro de diapositive 5"/>
          <p:cNvSpPr>
            <a:spLocks noGrp="1"/>
          </p:cNvSpPr>
          <p:nvPr>
            <p:ph type="sldNum" sz="quarter" idx="4"/>
          </p:nvPr>
        </p:nvSpPr>
        <p:spPr bwMode="gray">
          <a:xfrm>
            <a:off x="1" y="4911725"/>
            <a:ext cx="250826" cy="231775"/>
          </a:xfrm>
          <a:prstGeom prst="rect">
            <a:avLst/>
          </a:prstGeom>
        </p:spPr>
        <p:txBody>
          <a:bodyPr vert="horz" lIns="0" tIns="0" rIns="0" bIns="0" rtlCol="0" anchor="b" anchorCtr="0">
            <a:noAutofit/>
          </a:bodyPr>
          <a:lstStyle>
            <a:lvl1pPr algn="l">
              <a:defRPr sz="100" b="1">
                <a:solidFill>
                  <a:schemeClr val="bg1">
                    <a:alpha val="0"/>
                  </a:schemeClr>
                </a:solidFill>
              </a:defRPr>
            </a:lvl1pPr>
          </a:lstStyle>
          <a:p>
            <a:fld id="{733122C9-A0B9-462F-8757-0847AD287B63}" type="slidenum">
              <a:rPr lang="fr-FR" smtClean="0"/>
              <a:pPr/>
              <a:t>‹N°›</a:t>
            </a:fld>
            <a:endParaRPr lang="fr-FR" dirty="0"/>
          </a:p>
        </p:txBody>
      </p:sp>
      <p:sp>
        <p:nvSpPr>
          <p:cNvPr id="17" name="Espace réservé pour une image  16"/>
          <p:cNvSpPr>
            <a:spLocks noGrp="1"/>
          </p:cNvSpPr>
          <p:nvPr>
            <p:ph type="pic" sz="quarter" idx="14" hasCustomPrompt="1"/>
          </p:nvPr>
        </p:nvSpPr>
        <p:spPr bwMode="gray">
          <a:xfrm>
            <a:off x="1044000" y="0"/>
            <a:ext cx="7056000" cy="3060001"/>
          </a:xfrm>
          <a:solidFill>
            <a:schemeClr val="bg1">
              <a:lumMod val="95000"/>
            </a:schemeClr>
          </a:solidFill>
        </p:spPr>
        <p:txBody>
          <a:bodyPr lIns="360000" tIns="1080000" rIns="360000" anchor="ctr" anchorCtr="0"/>
          <a:lstStyle>
            <a:lvl1pPr marL="0" marR="0" indent="0" algn="ctr" defTabSz="914400" rtl="0" eaLnBrk="1" fontAlgn="auto" latinLnBrk="0" hangingPunct="1">
              <a:lnSpc>
                <a:spcPct val="100000"/>
              </a:lnSpc>
              <a:spcBef>
                <a:spcPts val="1800"/>
              </a:spcBef>
              <a:spcAft>
                <a:spcPts val="600"/>
              </a:spcAft>
              <a:buClrTx/>
              <a:buSzTx/>
              <a:buFont typeface="Arial" pitchFamily="34" charset="0"/>
              <a:buNone/>
              <a:tabLst/>
              <a:defRPr sz="1000" b="0"/>
            </a:lvl1pPr>
          </a:lstStyle>
          <a:p>
            <a:r>
              <a:rPr lang="fr-FR" noProof="0" dirty="0" smtClean="0"/>
              <a:t>Sélectionner l’icône pour insérer une image, puis si besoin disposer l’image en arrière plan (Sélectionner l’image avec le bouton droit de la souris / Mettre à l’arrière plan)</a:t>
            </a:r>
          </a:p>
        </p:txBody>
      </p:sp>
      <p:sp>
        <p:nvSpPr>
          <p:cNvPr id="16" name="Espace réservé du texte 13"/>
          <p:cNvSpPr>
            <a:spLocks noGrp="1"/>
          </p:cNvSpPr>
          <p:nvPr>
            <p:ph type="body" sz="quarter" idx="13" hasCustomPrompt="1"/>
          </p:nvPr>
        </p:nvSpPr>
        <p:spPr bwMode="gray">
          <a:xfrm rot="16200000">
            <a:off x="-1679399" y="2183400"/>
            <a:ext cx="392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1" name="Espace réservé du texte 13"/>
          <p:cNvSpPr>
            <a:spLocks noGrp="1"/>
          </p:cNvSpPr>
          <p:nvPr>
            <p:ph type="body" sz="quarter" idx="15" hasCustomPrompt="1"/>
          </p:nvPr>
        </p:nvSpPr>
        <p:spPr bwMode="gray">
          <a:xfrm>
            <a:off x="252000" y="252000"/>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2" name="Espace réservé du texte 13"/>
          <p:cNvSpPr>
            <a:spLocks noGrp="1"/>
          </p:cNvSpPr>
          <p:nvPr>
            <p:ph type="body" sz="quarter" idx="16" hasCustomPrompt="1"/>
          </p:nvPr>
        </p:nvSpPr>
        <p:spPr bwMode="gray">
          <a:xfrm rot="10800000">
            <a:off x="252000" y="4114799"/>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3" name="Espace réservé du texte 13"/>
          <p:cNvSpPr>
            <a:spLocks noGrp="1"/>
          </p:cNvSpPr>
          <p:nvPr>
            <p:ph type="body" sz="quarter" idx="17" hasCustomPrompt="1"/>
          </p:nvPr>
        </p:nvSpPr>
        <p:spPr bwMode="gray">
          <a:xfrm rot="5400000">
            <a:off x="6899400" y="2183400"/>
            <a:ext cx="392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7" name="Titre 6"/>
          <p:cNvSpPr>
            <a:spLocks noGrp="1"/>
          </p:cNvSpPr>
          <p:nvPr>
            <p:ph type="title" hasCustomPrompt="1"/>
          </p:nvPr>
        </p:nvSpPr>
        <p:spPr bwMode="gray">
          <a:xfrm>
            <a:off x="503238" y="3075806"/>
            <a:ext cx="8137525" cy="684076"/>
          </a:xfrm>
        </p:spPr>
        <p:txBody>
          <a:bodyPr anchor="b" anchorCtr="0"/>
          <a:lstStyle>
            <a:lvl1pPr algn="ctr">
              <a:defRPr sz="1850" cap="all" baseline="0">
                <a:solidFill>
                  <a:schemeClr val="accent2"/>
                </a:solidFill>
              </a:defRPr>
            </a:lvl1pPr>
          </a:lstStyle>
          <a:p>
            <a:r>
              <a:rPr lang="fr-FR" dirty="0" smtClean="0"/>
              <a:t>Titre de la présentation</a:t>
            </a:r>
            <a:endParaRPr lang="fr-FR" dirty="0"/>
          </a:p>
        </p:txBody>
      </p:sp>
      <p:sp>
        <p:nvSpPr>
          <p:cNvPr id="15" name="Espace réservé de la date 3"/>
          <p:cNvSpPr>
            <a:spLocks noGrp="1"/>
          </p:cNvSpPr>
          <p:nvPr>
            <p:ph type="dt" sz="half" idx="2"/>
          </p:nvPr>
        </p:nvSpPr>
        <p:spPr bwMode="gray">
          <a:xfrm>
            <a:off x="3312000" y="4010400"/>
            <a:ext cx="2520000" cy="252000"/>
          </a:xfrm>
          <a:prstGeom prst="rect">
            <a:avLst/>
          </a:prstGeom>
          <a:solidFill>
            <a:schemeClr val="bg1"/>
          </a:solidFill>
        </p:spPr>
        <p:txBody>
          <a:bodyPr vert="horz" lIns="0" tIns="0" rIns="0" bIns="0" rtlCol="0" anchor="t" anchorCtr="0">
            <a:noAutofit/>
          </a:bodyPr>
          <a:lstStyle>
            <a:lvl1pPr algn="l">
              <a:defRPr sz="1100">
                <a:solidFill>
                  <a:schemeClr val="accent2"/>
                </a:solidFill>
              </a:defRPr>
            </a:lvl1pPr>
          </a:lstStyle>
          <a:p>
            <a:pPr algn="ctr"/>
            <a:r>
              <a:rPr lang="fr-FR" smtClean="0"/>
              <a:t>13/02/2019</a:t>
            </a:r>
            <a:endParaRPr lang="fr-FR" dirty="0"/>
          </a:p>
        </p:txBody>
      </p:sp>
      <p:sp>
        <p:nvSpPr>
          <p:cNvPr id="19" name="Espace réservé du texte 3"/>
          <p:cNvSpPr>
            <a:spLocks noGrp="1"/>
          </p:cNvSpPr>
          <p:nvPr>
            <p:ph type="body" sz="quarter" idx="18" hasCustomPrompt="1"/>
          </p:nvPr>
        </p:nvSpPr>
        <p:spPr bwMode="gray">
          <a:xfrm>
            <a:off x="3794400" y="284400"/>
            <a:ext cx="1558800" cy="360000"/>
          </a:xfrm>
          <a:blipFill dpi="0" rotWithShape="1">
            <a:blip r:embed="rId3"/>
            <a:srcRect/>
            <a:stretch>
              <a:fillRect/>
            </a:stretch>
          </a:blipFill>
          <a:ln w="61214" cap="flat">
            <a:solidFill>
              <a:schemeClr val="accent1"/>
            </a:solidFill>
            <a:miter lim="800000"/>
          </a:ln>
        </p:spPr>
        <p:txBody>
          <a:bodyPr/>
          <a:lstStyle>
            <a:lvl1pPr>
              <a:defRPr sz="100" b="0"/>
            </a:lvl1pPr>
          </a:lstStyle>
          <a:p>
            <a:pPr lvl="0"/>
            <a:r>
              <a:rPr lang="fr-FR" dirty="0" smtClean="0"/>
              <a:t> </a:t>
            </a:r>
            <a:endParaRPr lang="fr-FR" dirty="0"/>
          </a:p>
        </p:txBody>
      </p:sp>
    </p:spTree>
    <p:extLst>
      <p:ext uri="{BB962C8B-B14F-4D97-AF65-F5344CB8AC3E}">
        <p14:creationId xmlns:p14="http://schemas.microsoft.com/office/powerpoint/2010/main" val="25252934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pitre">
    <p:spTree>
      <p:nvGrpSpPr>
        <p:cNvPr id="1" name=""/>
        <p:cNvGrpSpPr/>
        <p:nvPr/>
      </p:nvGrpSpPr>
      <p:grpSpPr>
        <a:xfrm>
          <a:off x="0" y="0"/>
          <a:ext cx="0" cy="0"/>
          <a:chOff x="0" y="0"/>
          <a:chExt cx="0" cy="0"/>
        </a:xfrm>
      </p:grpSpPr>
      <p:sp>
        <p:nvSpPr>
          <p:cNvPr id="5" name="Rectangle 4"/>
          <p:cNvSpPr/>
          <p:nvPr userDrawn="1"/>
        </p:nvSpPr>
        <p:spPr bwMode="gray">
          <a:xfrm>
            <a:off x="0" y="0"/>
            <a:ext cx="899592" cy="879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e la date 8"/>
          <p:cNvSpPr>
            <a:spLocks noGrp="1"/>
          </p:cNvSpPr>
          <p:nvPr>
            <p:ph type="dt" sz="half" idx="16"/>
          </p:nvPr>
        </p:nvSpPr>
        <p:spPr bwMode="gray"/>
        <p:txBody>
          <a:bodyPr/>
          <a:lstStyle/>
          <a:p>
            <a:r>
              <a:rPr lang="fr-FR" smtClean="0"/>
              <a:t>13/02/2019</a:t>
            </a:r>
            <a:endParaRPr lang="fr-FR" dirty="0"/>
          </a:p>
        </p:txBody>
      </p:sp>
      <p:sp>
        <p:nvSpPr>
          <p:cNvPr id="14" name="Espace réservé du pied de page 13"/>
          <p:cNvSpPr>
            <a:spLocks noGrp="1"/>
          </p:cNvSpPr>
          <p:nvPr>
            <p:ph type="ftr" sz="quarter" idx="17"/>
          </p:nvPr>
        </p:nvSpPr>
        <p:spPr bwMode="gray"/>
        <p:txBody>
          <a:bodyPr/>
          <a:lstStyle/>
          <a:p>
            <a:pPr algn="l"/>
            <a:r>
              <a:rPr lang="fr-FR" smtClean="0"/>
              <a:t>Model-Based Engineering</a:t>
            </a:r>
            <a:endParaRPr lang="fr-FR" dirty="0"/>
          </a:p>
        </p:txBody>
      </p:sp>
      <p:sp>
        <p:nvSpPr>
          <p:cNvPr id="15" name="Espace réservé du numéro de diapositive 14"/>
          <p:cNvSpPr>
            <a:spLocks noGrp="1"/>
          </p:cNvSpPr>
          <p:nvPr>
            <p:ph type="sldNum" sz="quarter" idx="18"/>
          </p:nvPr>
        </p:nvSpPr>
        <p:spPr bwMode="gray"/>
        <p:txBody>
          <a:bodyPr/>
          <a:lstStyle/>
          <a:p>
            <a:fld id="{733122C9-A0B9-462F-8757-0847AD287B63}" type="slidenum">
              <a:rPr lang="fr-FR" smtClean="0"/>
              <a:pPr/>
              <a:t>‹N°›</a:t>
            </a:fld>
            <a:endParaRPr lang="fr-FR" dirty="0"/>
          </a:p>
        </p:txBody>
      </p:sp>
      <p:sp>
        <p:nvSpPr>
          <p:cNvPr id="16" name="Espace réservé du texte 3"/>
          <p:cNvSpPr>
            <a:spLocks noGrp="1"/>
          </p:cNvSpPr>
          <p:nvPr>
            <p:ph type="body" sz="quarter" idx="22" hasCustomPrompt="1"/>
          </p:nvPr>
        </p:nvSpPr>
        <p:spPr bwMode="gray">
          <a:xfrm>
            <a:off x="1439862" y="1635124"/>
            <a:ext cx="6227763" cy="2484439"/>
          </a:xfrm>
        </p:spPr>
        <p:txBody>
          <a:bodyPr/>
          <a:lstStyle>
            <a:lvl1pPr marL="0" indent="0">
              <a:lnSpc>
                <a:spcPct val="90000"/>
              </a:lnSpc>
              <a:spcBef>
                <a:spcPts val="0"/>
              </a:spcBef>
              <a:spcAft>
                <a:spcPts val="0"/>
              </a:spcAft>
              <a:buNone/>
              <a:defRPr sz="2400" cap="all" baseline="0">
                <a:solidFill>
                  <a:schemeClr val="accent2"/>
                </a:solidFill>
              </a:defRPr>
            </a:lvl1pPr>
            <a:lvl2pPr marL="0" indent="0">
              <a:lnSpc>
                <a:spcPct val="110000"/>
              </a:lnSpc>
              <a:spcBef>
                <a:spcPts val="1200"/>
              </a:spcBef>
              <a:spcAft>
                <a:spcPts val="0"/>
              </a:spcAft>
              <a:buNone/>
              <a:defRPr sz="1400">
                <a:solidFill>
                  <a:schemeClr val="accent2"/>
                </a:solidFill>
              </a:defRPr>
            </a:lvl2pPr>
          </a:lstStyle>
          <a:p>
            <a:pPr lvl="0"/>
            <a:r>
              <a:rPr lang="fr-FR" dirty="0" smtClean="0"/>
              <a:t>Titre de la partie</a:t>
            </a:r>
          </a:p>
          <a:p>
            <a:pPr lvl="1"/>
            <a:r>
              <a:rPr lang="fr-FR" dirty="0" smtClean="0"/>
              <a:t>Texte</a:t>
            </a:r>
          </a:p>
        </p:txBody>
      </p:sp>
      <p:sp>
        <p:nvSpPr>
          <p:cNvPr id="12" name="Espace réservé du texte 13"/>
          <p:cNvSpPr>
            <a:spLocks noGrp="1"/>
          </p:cNvSpPr>
          <p:nvPr>
            <p:ph type="body" sz="quarter" idx="26" hasCustomPrompt="1"/>
          </p:nvPr>
        </p:nvSpPr>
        <p:spPr bwMode="gray">
          <a:xfrm rot="5400000">
            <a:off x="7304400" y="2694386"/>
            <a:ext cx="3114000" cy="61200"/>
          </a:xfrm>
          <a:solidFill>
            <a:schemeClr val="accent5"/>
          </a:solidFill>
          <a:ln w="57150">
            <a:noFill/>
            <a:miter lim="800000"/>
          </a:ln>
        </p:spPr>
        <p:txBody>
          <a:bodyPr/>
          <a:lstStyle>
            <a:lvl1pPr>
              <a:defRPr sz="100" b="0">
                <a:solidFill>
                  <a:schemeClr val="bg1">
                    <a:alpha val="0"/>
                  </a:schemeClr>
                </a:solidFill>
              </a:defRPr>
            </a:lvl1pPr>
          </a:lstStyle>
          <a:p>
            <a:pPr lvl="0"/>
            <a:r>
              <a:rPr lang="fr-FR" noProof="0" dirty="0" smtClean="0"/>
              <a:t> </a:t>
            </a:r>
            <a:endParaRPr lang="fr-FR" noProof="0" dirty="0"/>
          </a:p>
        </p:txBody>
      </p:sp>
      <p:sp>
        <p:nvSpPr>
          <p:cNvPr id="13" name="Espace réservé du texte 13"/>
          <p:cNvSpPr>
            <a:spLocks noGrp="1"/>
          </p:cNvSpPr>
          <p:nvPr>
            <p:ph type="body" sz="quarter" idx="13" hasCustomPrompt="1"/>
          </p:nvPr>
        </p:nvSpPr>
        <p:spPr bwMode="gray">
          <a:xfrm rot="16200000">
            <a:off x="-1270830" y="2689643"/>
            <a:ext cx="3117188" cy="71527"/>
          </a:xfrm>
          <a:solidFill>
            <a:schemeClr val="accent5"/>
          </a:solidFill>
          <a:ln w="57150">
            <a:noFill/>
            <a:miter lim="800000"/>
          </a:ln>
        </p:spPr>
        <p:txBody>
          <a:bodyPr/>
          <a:lstStyle>
            <a:lvl1pPr>
              <a:defRPr sz="100" b="0">
                <a:solidFill>
                  <a:schemeClr val="bg1">
                    <a:alpha val="0"/>
                  </a:schemeClr>
                </a:solidFill>
              </a:defRPr>
            </a:lvl1pPr>
          </a:lstStyle>
          <a:p>
            <a:pPr lvl="0"/>
            <a:r>
              <a:rPr lang="fr-FR" noProof="0" dirty="0" smtClean="0"/>
              <a:t> </a:t>
            </a:r>
            <a:endParaRPr lang="fr-FR" noProof="0" dirty="0"/>
          </a:p>
        </p:txBody>
      </p:sp>
      <p:sp>
        <p:nvSpPr>
          <p:cNvPr id="20" name="Espace réservé du texte 13"/>
          <p:cNvSpPr>
            <a:spLocks noGrp="1"/>
          </p:cNvSpPr>
          <p:nvPr>
            <p:ph type="body" sz="quarter" idx="25" hasCustomPrompt="1"/>
          </p:nvPr>
        </p:nvSpPr>
        <p:spPr bwMode="gray">
          <a:xfrm rot="10800000">
            <a:off x="252000" y="4222800"/>
            <a:ext cx="8640000" cy="61200"/>
          </a:xfrm>
          <a:solidFill>
            <a:schemeClr val="accent5"/>
          </a:solidFill>
          <a:ln w="57150">
            <a:noFill/>
            <a:miter lim="800000"/>
          </a:ln>
        </p:spPr>
        <p:txBody>
          <a:bodyPr/>
          <a:lstStyle>
            <a:lvl1pPr>
              <a:defRPr sz="100" b="0">
                <a:solidFill>
                  <a:schemeClr val="bg1">
                    <a:alpha val="0"/>
                  </a:schemeClr>
                </a:solidFill>
              </a:defRPr>
            </a:lvl1pPr>
          </a:lstStyle>
          <a:p>
            <a:pPr lvl="0"/>
            <a:r>
              <a:rPr lang="fr-FR" noProof="0" dirty="0" smtClean="0"/>
              <a:t> </a:t>
            </a:r>
            <a:endParaRPr lang="fr-FR" noProof="0" dirty="0"/>
          </a:p>
        </p:txBody>
      </p:sp>
      <p:sp>
        <p:nvSpPr>
          <p:cNvPr id="21" name="Espace réservé du texte 13"/>
          <p:cNvSpPr>
            <a:spLocks noGrp="1"/>
          </p:cNvSpPr>
          <p:nvPr>
            <p:ph type="body" sz="quarter" idx="15" hasCustomPrompt="1"/>
          </p:nvPr>
        </p:nvSpPr>
        <p:spPr bwMode="gray">
          <a:xfrm>
            <a:off x="252000" y="1152000"/>
            <a:ext cx="8640000" cy="61200"/>
          </a:xfrm>
          <a:solidFill>
            <a:schemeClr val="accent5"/>
          </a:solidFill>
          <a:ln w="57150">
            <a:noFill/>
            <a:miter lim="800000"/>
          </a:ln>
        </p:spPr>
        <p:txBody>
          <a:bodyPr/>
          <a:lstStyle>
            <a:lvl1pPr>
              <a:defRPr sz="100" b="0">
                <a:solidFill>
                  <a:schemeClr val="bg1">
                    <a:alpha val="0"/>
                  </a:schemeClr>
                </a:solidFill>
              </a:defRPr>
            </a:lvl1pPr>
          </a:lstStyle>
          <a:p>
            <a:pPr lvl="0"/>
            <a:r>
              <a:rPr lang="fr-FR" noProof="0" dirty="0" smtClean="0"/>
              <a:t> </a:t>
            </a:r>
            <a:endParaRPr lang="fr-FR" noProof="0" dirty="0"/>
          </a:p>
        </p:txBody>
      </p:sp>
      <p:sp>
        <p:nvSpPr>
          <p:cNvPr id="26" name="Titre 1"/>
          <p:cNvSpPr>
            <a:spLocks noGrp="1"/>
          </p:cNvSpPr>
          <p:nvPr>
            <p:ph type="title" hasCustomPrompt="1"/>
          </p:nvPr>
        </p:nvSpPr>
        <p:spPr bwMode="gray">
          <a:xfrm>
            <a:off x="1440000" y="250824"/>
            <a:ext cx="585664" cy="1195200"/>
          </a:xfrm>
          <a:solidFill>
            <a:schemeClr val="bg1"/>
          </a:solidFill>
        </p:spPr>
        <p:txBody>
          <a:bodyPr wrap="none" lIns="36000" tIns="36000" rIns="36000" bIns="36000" anchor="b" anchorCtr="0">
            <a:spAutoFit/>
          </a:bodyPr>
          <a:lstStyle>
            <a:lvl1pPr algn="r">
              <a:defRPr sz="7200">
                <a:solidFill>
                  <a:schemeClr val="accent5"/>
                </a:solidFill>
              </a:defRPr>
            </a:lvl1pPr>
          </a:lstStyle>
          <a:p>
            <a:r>
              <a:rPr lang="fr-FR" noProof="0" dirty="0" smtClean="0"/>
              <a:t>0</a:t>
            </a:r>
            <a:endParaRPr lang="fr-FR" noProof="0" dirty="0"/>
          </a:p>
        </p:txBody>
      </p:sp>
    </p:spTree>
    <p:extLst>
      <p:ext uri="{BB962C8B-B14F-4D97-AF65-F5344CB8AC3E}">
        <p14:creationId xmlns:p14="http://schemas.microsoft.com/office/powerpoint/2010/main" val="4050960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pitre_image_gauche">
    <p:spTree>
      <p:nvGrpSpPr>
        <p:cNvPr id="1" name=""/>
        <p:cNvGrpSpPr/>
        <p:nvPr/>
      </p:nvGrpSpPr>
      <p:grpSpPr>
        <a:xfrm>
          <a:off x="0" y="0"/>
          <a:ext cx="0" cy="0"/>
          <a:chOff x="0" y="0"/>
          <a:chExt cx="0" cy="0"/>
        </a:xfrm>
      </p:grpSpPr>
      <p:sp>
        <p:nvSpPr>
          <p:cNvPr id="5" name="Rectangle 4"/>
          <p:cNvSpPr/>
          <p:nvPr userDrawn="1"/>
        </p:nvSpPr>
        <p:spPr bwMode="gray">
          <a:xfrm>
            <a:off x="0" y="0"/>
            <a:ext cx="899592" cy="879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space réservé pour une image  16"/>
          <p:cNvSpPr>
            <a:spLocks noGrp="1"/>
          </p:cNvSpPr>
          <p:nvPr>
            <p:ph type="pic" sz="quarter" idx="14" hasCustomPrompt="1"/>
          </p:nvPr>
        </p:nvSpPr>
        <p:spPr bwMode="gray">
          <a:xfrm>
            <a:off x="250825" y="250824"/>
            <a:ext cx="4321175" cy="4157664"/>
          </a:xfrm>
          <a:solidFill>
            <a:schemeClr val="bg1">
              <a:lumMod val="95000"/>
            </a:schemeClr>
          </a:solidFill>
        </p:spPr>
        <p:txBody>
          <a:bodyPr lIns="360000" tIns="1080000" rIns="360000" anchor="ctr" anchorCtr="0"/>
          <a:lstStyle>
            <a:lvl1pPr marL="0" marR="0" indent="0" algn="ctr" defTabSz="914400" rtl="0" eaLnBrk="1" fontAlgn="auto" latinLnBrk="0" hangingPunct="1">
              <a:lnSpc>
                <a:spcPct val="100000"/>
              </a:lnSpc>
              <a:spcBef>
                <a:spcPts val="1800"/>
              </a:spcBef>
              <a:spcAft>
                <a:spcPts val="600"/>
              </a:spcAft>
              <a:buClrTx/>
              <a:buSzTx/>
              <a:buFont typeface="Arial" pitchFamily="34" charset="0"/>
              <a:buNone/>
              <a:tabLst/>
              <a:defRPr sz="1000" b="0"/>
            </a:lvl1pPr>
          </a:lstStyle>
          <a:p>
            <a:r>
              <a:rPr lang="fr-FR" noProof="0" dirty="0" smtClean="0"/>
              <a:t>Sélectionner l’icône pour insérer une image, puis si besoin disposer l’image en arrière plan (Sélectionner l’image avec le bouton droit de la souris / Mettre à l’arrière plan)</a:t>
            </a:r>
          </a:p>
        </p:txBody>
      </p:sp>
      <p:sp>
        <p:nvSpPr>
          <p:cNvPr id="9" name="Espace réservé de la date 8"/>
          <p:cNvSpPr>
            <a:spLocks noGrp="1"/>
          </p:cNvSpPr>
          <p:nvPr>
            <p:ph type="dt" sz="half" idx="16"/>
          </p:nvPr>
        </p:nvSpPr>
        <p:spPr bwMode="gray"/>
        <p:txBody>
          <a:bodyPr/>
          <a:lstStyle/>
          <a:p>
            <a:r>
              <a:rPr lang="fr-FR" smtClean="0"/>
              <a:t>13/02/2019</a:t>
            </a:r>
            <a:endParaRPr lang="fr-FR" dirty="0"/>
          </a:p>
        </p:txBody>
      </p:sp>
      <p:sp>
        <p:nvSpPr>
          <p:cNvPr id="14" name="Espace réservé du pied de page 13"/>
          <p:cNvSpPr>
            <a:spLocks noGrp="1"/>
          </p:cNvSpPr>
          <p:nvPr>
            <p:ph type="ftr" sz="quarter" idx="17"/>
          </p:nvPr>
        </p:nvSpPr>
        <p:spPr bwMode="gray"/>
        <p:txBody>
          <a:bodyPr/>
          <a:lstStyle/>
          <a:p>
            <a:pPr algn="l"/>
            <a:r>
              <a:rPr lang="fr-FR" smtClean="0"/>
              <a:t>Model-Based Engineering</a:t>
            </a:r>
            <a:endParaRPr lang="fr-FR" dirty="0"/>
          </a:p>
        </p:txBody>
      </p:sp>
      <p:sp>
        <p:nvSpPr>
          <p:cNvPr id="15" name="Espace réservé du numéro de diapositive 14"/>
          <p:cNvSpPr>
            <a:spLocks noGrp="1"/>
          </p:cNvSpPr>
          <p:nvPr>
            <p:ph type="sldNum" sz="quarter" idx="18"/>
          </p:nvPr>
        </p:nvSpPr>
        <p:spPr bwMode="gray"/>
        <p:txBody>
          <a:bodyPr/>
          <a:lstStyle/>
          <a:p>
            <a:fld id="{733122C9-A0B9-462F-8757-0847AD287B63}" type="slidenum">
              <a:rPr lang="fr-FR" smtClean="0"/>
              <a:pPr/>
              <a:t>‹N°›</a:t>
            </a:fld>
            <a:endParaRPr lang="fr-FR" dirty="0"/>
          </a:p>
        </p:txBody>
      </p:sp>
      <p:sp>
        <p:nvSpPr>
          <p:cNvPr id="28" name="Espace réservé du texte 3"/>
          <p:cNvSpPr>
            <a:spLocks noGrp="1"/>
          </p:cNvSpPr>
          <p:nvPr>
            <p:ph type="body" sz="quarter" idx="22" hasCustomPrompt="1"/>
          </p:nvPr>
        </p:nvSpPr>
        <p:spPr bwMode="gray">
          <a:xfrm>
            <a:off x="5023302" y="1635125"/>
            <a:ext cx="3852862" cy="2484438"/>
          </a:xfrm>
        </p:spPr>
        <p:txBody>
          <a:bodyPr/>
          <a:lstStyle>
            <a:lvl1pPr marL="0" indent="0">
              <a:lnSpc>
                <a:spcPct val="90000"/>
              </a:lnSpc>
              <a:spcBef>
                <a:spcPts val="0"/>
              </a:spcBef>
              <a:spcAft>
                <a:spcPts val="0"/>
              </a:spcAft>
              <a:buNone/>
              <a:defRPr sz="2400" cap="all" baseline="0">
                <a:solidFill>
                  <a:schemeClr val="accent2"/>
                </a:solidFill>
              </a:defRPr>
            </a:lvl1pPr>
            <a:lvl2pPr marL="0" indent="0">
              <a:lnSpc>
                <a:spcPct val="110000"/>
              </a:lnSpc>
              <a:spcBef>
                <a:spcPts val="1200"/>
              </a:spcBef>
              <a:spcAft>
                <a:spcPts val="0"/>
              </a:spcAft>
              <a:buNone/>
              <a:defRPr sz="1400">
                <a:solidFill>
                  <a:schemeClr val="accent2"/>
                </a:solidFill>
              </a:defRPr>
            </a:lvl2pPr>
          </a:lstStyle>
          <a:p>
            <a:pPr lvl="0"/>
            <a:r>
              <a:rPr lang="fr-FR" dirty="0" smtClean="0"/>
              <a:t>Titre de la partie</a:t>
            </a:r>
          </a:p>
          <a:p>
            <a:pPr lvl="1"/>
            <a:r>
              <a:rPr lang="fr-FR" dirty="0" smtClean="0"/>
              <a:t>Texte</a:t>
            </a:r>
          </a:p>
        </p:txBody>
      </p:sp>
      <p:sp>
        <p:nvSpPr>
          <p:cNvPr id="29" name="Espace réservé du texte 13"/>
          <p:cNvSpPr>
            <a:spLocks noGrp="1"/>
          </p:cNvSpPr>
          <p:nvPr>
            <p:ph type="body" sz="quarter" idx="23" hasCustomPrompt="1"/>
          </p:nvPr>
        </p:nvSpPr>
        <p:spPr bwMode="gray">
          <a:xfrm rot="16200000">
            <a:off x="2640600" y="2687400"/>
            <a:ext cx="3132000" cy="61200"/>
          </a:xfrm>
          <a:solidFill>
            <a:schemeClr val="accent5"/>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30" name="Espace réservé du texte 13"/>
          <p:cNvSpPr>
            <a:spLocks noGrp="1"/>
          </p:cNvSpPr>
          <p:nvPr>
            <p:ph type="body" sz="quarter" idx="24" hasCustomPrompt="1"/>
          </p:nvPr>
        </p:nvSpPr>
        <p:spPr bwMode="gray">
          <a:xfrm>
            <a:off x="4176000" y="1152000"/>
            <a:ext cx="4968000" cy="61200"/>
          </a:xfrm>
          <a:solidFill>
            <a:schemeClr val="accent5"/>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31" name="Espace réservé du texte 13"/>
          <p:cNvSpPr>
            <a:spLocks noGrp="1"/>
          </p:cNvSpPr>
          <p:nvPr>
            <p:ph type="body" sz="quarter" idx="25" hasCustomPrompt="1"/>
          </p:nvPr>
        </p:nvSpPr>
        <p:spPr bwMode="gray">
          <a:xfrm rot="10800000">
            <a:off x="4176000" y="4222800"/>
            <a:ext cx="4968000" cy="61200"/>
          </a:xfrm>
          <a:solidFill>
            <a:schemeClr val="accent5"/>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6" name="Titre 1"/>
          <p:cNvSpPr>
            <a:spLocks noGrp="1"/>
          </p:cNvSpPr>
          <p:nvPr>
            <p:ph type="title" hasCustomPrompt="1"/>
          </p:nvPr>
        </p:nvSpPr>
        <p:spPr bwMode="gray">
          <a:xfrm>
            <a:off x="4850432" y="250824"/>
            <a:ext cx="585664" cy="1195200"/>
          </a:xfrm>
          <a:solidFill>
            <a:schemeClr val="bg1"/>
          </a:solidFill>
        </p:spPr>
        <p:txBody>
          <a:bodyPr wrap="none" lIns="36000" tIns="36000" rIns="36000" bIns="36000" anchor="b" anchorCtr="0">
            <a:spAutoFit/>
          </a:bodyPr>
          <a:lstStyle>
            <a:lvl1pPr>
              <a:defRPr sz="7200">
                <a:solidFill>
                  <a:schemeClr val="accent5"/>
                </a:solidFill>
              </a:defRPr>
            </a:lvl1pPr>
          </a:lstStyle>
          <a:p>
            <a:r>
              <a:rPr lang="fr-FR" noProof="0" dirty="0" smtClean="0"/>
              <a:t>0</a:t>
            </a:r>
            <a:endParaRPr lang="fr-FR" noProof="0" dirty="0"/>
          </a:p>
        </p:txBody>
      </p:sp>
    </p:spTree>
    <p:extLst>
      <p:ext uri="{BB962C8B-B14F-4D97-AF65-F5344CB8AC3E}">
        <p14:creationId xmlns:p14="http://schemas.microsoft.com/office/powerpoint/2010/main" val="28043319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pitre_image_droite">
    <p:spTree>
      <p:nvGrpSpPr>
        <p:cNvPr id="1" name=""/>
        <p:cNvGrpSpPr/>
        <p:nvPr/>
      </p:nvGrpSpPr>
      <p:grpSpPr>
        <a:xfrm>
          <a:off x="0" y="0"/>
          <a:ext cx="0" cy="0"/>
          <a:chOff x="0" y="0"/>
          <a:chExt cx="0" cy="0"/>
        </a:xfrm>
      </p:grpSpPr>
      <p:sp>
        <p:nvSpPr>
          <p:cNvPr id="5" name="Rectangle 4"/>
          <p:cNvSpPr/>
          <p:nvPr userDrawn="1"/>
        </p:nvSpPr>
        <p:spPr bwMode="gray">
          <a:xfrm>
            <a:off x="0" y="0"/>
            <a:ext cx="899592" cy="879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space réservé pour une image  16"/>
          <p:cNvSpPr>
            <a:spLocks noGrp="1"/>
          </p:cNvSpPr>
          <p:nvPr>
            <p:ph type="pic" sz="quarter" idx="14" hasCustomPrompt="1"/>
          </p:nvPr>
        </p:nvSpPr>
        <p:spPr bwMode="gray">
          <a:xfrm>
            <a:off x="4572000" y="250824"/>
            <a:ext cx="4321175" cy="4157664"/>
          </a:xfrm>
          <a:solidFill>
            <a:schemeClr val="bg1">
              <a:lumMod val="95000"/>
            </a:schemeClr>
          </a:solidFill>
        </p:spPr>
        <p:txBody>
          <a:bodyPr lIns="360000" tIns="1080000" rIns="360000" anchor="ctr" anchorCtr="0"/>
          <a:lstStyle>
            <a:lvl1pPr marL="0" marR="0" indent="0" algn="ctr" defTabSz="914400" rtl="0" eaLnBrk="1" fontAlgn="auto" latinLnBrk="0" hangingPunct="1">
              <a:lnSpc>
                <a:spcPct val="100000"/>
              </a:lnSpc>
              <a:spcBef>
                <a:spcPts val="1800"/>
              </a:spcBef>
              <a:spcAft>
                <a:spcPts val="600"/>
              </a:spcAft>
              <a:buClrTx/>
              <a:buSzTx/>
              <a:buFont typeface="Arial" pitchFamily="34" charset="0"/>
              <a:buNone/>
              <a:tabLst/>
              <a:defRPr sz="1000" b="0"/>
            </a:lvl1pPr>
          </a:lstStyle>
          <a:p>
            <a:r>
              <a:rPr lang="fr-FR" noProof="0" dirty="0" smtClean="0"/>
              <a:t>Sélectionner l’icône pour insérer une image, puis si besoin disposer l’image en arrière plan (Sélectionner l’image avec le bouton droit de la souris / Mettre à l’arrière plan)</a:t>
            </a:r>
          </a:p>
        </p:txBody>
      </p:sp>
      <p:sp>
        <p:nvSpPr>
          <p:cNvPr id="9" name="Espace réservé de la date 8"/>
          <p:cNvSpPr>
            <a:spLocks noGrp="1"/>
          </p:cNvSpPr>
          <p:nvPr>
            <p:ph type="dt" sz="half" idx="16"/>
          </p:nvPr>
        </p:nvSpPr>
        <p:spPr bwMode="gray"/>
        <p:txBody>
          <a:bodyPr/>
          <a:lstStyle/>
          <a:p>
            <a:r>
              <a:rPr lang="fr-FR" smtClean="0"/>
              <a:t>13/02/2019</a:t>
            </a:r>
            <a:endParaRPr lang="fr-FR" dirty="0"/>
          </a:p>
        </p:txBody>
      </p:sp>
      <p:sp>
        <p:nvSpPr>
          <p:cNvPr id="14" name="Espace réservé du pied de page 13"/>
          <p:cNvSpPr>
            <a:spLocks noGrp="1"/>
          </p:cNvSpPr>
          <p:nvPr>
            <p:ph type="ftr" sz="quarter" idx="17"/>
          </p:nvPr>
        </p:nvSpPr>
        <p:spPr bwMode="gray"/>
        <p:txBody>
          <a:bodyPr/>
          <a:lstStyle/>
          <a:p>
            <a:pPr algn="l"/>
            <a:r>
              <a:rPr lang="fr-FR" smtClean="0"/>
              <a:t>Model-Based Engineering</a:t>
            </a:r>
            <a:endParaRPr lang="fr-FR" dirty="0"/>
          </a:p>
        </p:txBody>
      </p:sp>
      <p:sp>
        <p:nvSpPr>
          <p:cNvPr id="15" name="Espace réservé du numéro de diapositive 14"/>
          <p:cNvSpPr>
            <a:spLocks noGrp="1"/>
          </p:cNvSpPr>
          <p:nvPr>
            <p:ph type="sldNum" sz="quarter" idx="18"/>
          </p:nvPr>
        </p:nvSpPr>
        <p:spPr bwMode="gray"/>
        <p:txBody>
          <a:bodyPr/>
          <a:lstStyle/>
          <a:p>
            <a:fld id="{733122C9-A0B9-462F-8757-0847AD287B63}" type="slidenum">
              <a:rPr lang="fr-FR" smtClean="0"/>
              <a:pPr/>
              <a:t>‹N°›</a:t>
            </a:fld>
            <a:endParaRPr lang="fr-FR" dirty="0"/>
          </a:p>
        </p:txBody>
      </p:sp>
      <p:sp>
        <p:nvSpPr>
          <p:cNvPr id="16" name="Espace réservé du texte 3"/>
          <p:cNvSpPr>
            <a:spLocks noGrp="1"/>
          </p:cNvSpPr>
          <p:nvPr>
            <p:ph type="body" sz="quarter" idx="22" hasCustomPrompt="1"/>
          </p:nvPr>
        </p:nvSpPr>
        <p:spPr bwMode="gray">
          <a:xfrm>
            <a:off x="499062" y="1630636"/>
            <a:ext cx="3852862" cy="2484438"/>
          </a:xfrm>
        </p:spPr>
        <p:txBody>
          <a:bodyPr/>
          <a:lstStyle>
            <a:lvl1pPr marL="0" indent="0">
              <a:lnSpc>
                <a:spcPct val="90000"/>
              </a:lnSpc>
              <a:spcBef>
                <a:spcPts val="0"/>
              </a:spcBef>
              <a:spcAft>
                <a:spcPts val="0"/>
              </a:spcAft>
              <a:buNone/>
              <a:defRPr sz="2400" cap="all" baseline="0">
                <a:solidFill>
                  <a:schemeClr val="accent2"/>
                </a:solidFill>
              </a:defRPr>
            </a:lvl1pPr>
            <a:lvl2pPr marL="0" indent="0">
              <a:lnSpc>
                <a:spcPct val="110000"/>
              </a:lnSpc>
              <a:spcBef>
                <a:spcPts val="1200"/>
              </a:spcBef>
              <a:spcAft>
                <a:spcPts val="0"/>
              </a:spcAft>
              <a:buNone/>
              <a:defRPr sz="1400">
                <a:solidFill>
                  <a:schemeClr val="accent2"/>
                </a:solidFill>
              </a:defRPr>
            </a:lvl2pPr>
          </a:lstStyle>
          <a:p>
            <a:pPr lvl="0"/>
            <a:r>
              <a:rPr lang="fr-FR" dirty="0" smtClean="0"/>
              <a:t>Titre de la partie</a:t>
            </a:r>
          </a:p>
          <a:p>
            <a:pPr lvl="1"/>
            <a:r>
              <a:rPr lang="fr-FR" dirty="0" smtClean="0"/>
              <a:t>Texte</a:t>
            </a:r>
          </a:p>
        </p:txBody>
      </p:sp>
      <p:sp>
        <p:nvSpPr>
          <p:cNvPr id="17" name="Espace réservé du texte 13"/>
          <p:cNvSpPr>
            <a:spLocks noGrp="1"/>
          </p:cNvSpPr>
          <p:nvPr>
            <p:ph type="body" sz="quarter" idx="23" hasCustomPrompt="1"/>
          </p:nvPr>
        </p:nvSpPr>
        <p:spPr bwMode="gray">
          <a:xfrm rot="5400000">
            <a:off x="3371400" y="2687400"/>
            <a:ext cx="3132000" cy="61200"/>
          </a:xfrm>
          <a:solidFill>
            <a:schemeClr val="accent5"/>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8" name="Espace réservé du texte 13"/>
          <p:cNvSpPr>
            <a:spLocks noGrp="1"/>
          </p:cNvSpPr>
          <p:nvPr>
            <p:ph type="body" sz="quarter" idx="24" hasCustomPrompt="1"/>
          </p:nvPr>
        </p:nvSpPr>
        <p:spPr bwMode="gray">
          <a:xfrm>
            <a:off x="0" y="1152000"/>
            <a:ext cx="4968000" cy="61200"/>
          </a:xfrm>
          <a:solidFill>
            <a:schemeClr val="accent5"/>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9" name="Espace réservé du texte 13"/>
          <p:cNvSpPr>
            <a:spLocks noGrp="1"/>
          </p:cNvSpPr>
          <p:nvPr>
            <p:ph type="body" sz="quarter" idx="25" hasCustomPrompt="1"/>
          </p:nvPr>
        </p:nvSpPr>
        <p:spPr bwMode="gray">
          <a:xfrm rot="10800000">
            <a:off x="0" y="4222799"/>
            <a:ext cx="4968000" cy="61200"/>
          </a:xfrm>
          <a:solidFill>
            <a:schemeClr val="accent5"/>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6" name="Titre 1"/>
          <p:cNvSpPr>
            <a:spLocks noGrp="1"/>
          </p:cNvSpPr>
          <p:nvPr>
            <p:ph type="title" hasCustomPrompt="1"/>
          </p:nvPr>
        </p:nvSpPr>
        <p:spPr bwMode="gray">
          <a:xfrm>
            <a:off x="3528000" y="250824"/>
            <a:ext cx="585664" cy="1195200"/>
          </a:xfrm>
          <a:solidFill>
            <a:schemeClr val="bg1"/>
          </a:solidFill>
        </p:spPr>
        <p:txBody>
          <a:bodyPr wrap="none" lIns="36000" tIns="36000" rIns="36000" bIns="36000" anchor="b" anchorCtr="0">
            <a:spAutoFit/>
          </a:bodyPr>
          <a:lstStyle>
            <a:lvl1pPr algn="r">
              <a:defRPr sz="7200">
                <a:solidFill>
                  <a:schemeClr val="accent5"/>
                </a:solidFill>
              </a:defRPr>
            </a:lvl1pPr>
          </a:lstStyle>
          <a:p>
            <a:r>
              <a:rPr lang="fr-FR" noProof="0" dirty="0" smtClean="0"/>
              <a:t>0</a:t>
            </a:r>
            <a:endParaRPr lang="fr-FR" noProof="0" dirty="0"/>
          </a:p>
        </p:txBody>
      </p:sp>
    </p:spTree>
    <p:extLst>
      <p:ext uri="{BB962C8B-B14F-4D97-AF65-F5344CB8AC3E}">
        <p14:creationId xmlns:p14="http://schemas.microsoft.com/office/powerpoint/2010/main" val="38002288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p:txBody>
          <a:bodyPr/>
          <a:lstStyle>
            <a:lvl2pPr>
              <a:spcAft>
                <a:spcPts val="0"/>
              </a:spcAft>
              <a:defRPr/>
            </a:lvl2pPr>
            <a:lvl3pPr>
              <a:defRPr/>
            </a:lvl3pPr>
            <a:lvl4pPr>
              <a:defRPr baseline="0"/>
            </a:lvl4pPr>
            <a:lvl5pPr>
              <a:defRPr/>
            </a:lvl5pPr>
          </a:lstStyle>
          <a:p>
            <a:pPr lvl="0"/>
            <a:r>
              <a:rPr lang="fr-FR" noProof="0" dirty="0" smtClean="0"/>
              <a:t>Texte de niveau 1</a:t>
            </a:r>
          </a:p>
          <a:p>
            <a:pPr lvl="1"/>
            <a:r>
              <a:rPr lang="fr-FR" noProof="0" dirty="0" smtClean="0"/>
              <a:t>Texte de niveau 2</a:t>
            </a:r>
          </a:p>
          <a:p>
            <a:pPr lvl="2"/>
            <a:r>
              <a:rPr lang="fr-FR" noProof="0" dirty="0" smtClean="0"/>
              <a:t>Texte de niveau 3</a:t>
            </a:r>
          </a:p>
          <a:p>
            <a:pPr lvl="3"/>
            <a:r>
              <a:rPr lang="fr-FR" noProof="0" dirty="0" smtClean="0"/>
              <a:t>Texte de niveau 4</a:t>
            </a:r>
          </a:p>
          <a:p>
            <a:pPr lvl="4"/>
            <a:r>
              <a:rPr lang="fr-FR" noProof="0" dirty="0" smtClean="0"/>
              <a:t>Texte de niveau 5</a:t>
            </a:r>
          </a:p>
        </p:txBody>
      </p:sp>
      <p:sp>
        <p:nvSpPr>
          <p:cNvPr id="4" name="Titre 3"/>
          <p:cNvSpPr>
            <a:spLocks noGrp="1"/>
          </p:cNvSpPr>
          <p:nvPr>
            <p:ph type="title" hasCustomPrompt="1"/>
          </p:nvPr>
        </p:nvSpPr>
        <p:spPr bwMode="gray"/>
        <p:txBody>
          <a:bodyPr/>
          <a:lstStyle/>
          <a:p>
            <a:r>
              <a:rPr lang="fr-FR" noProof="0" dirty="0" smtClean="0"/>
              <a:t>Titre</a:t>
            </a:r>
            <a:endParaRPr lang="fr-FR" dirty="0"/>
          </a:p>
        </p:txBody>
      </p:sp>
      <p:sp>
        <p:nvSpPr>
          <p:cNvPr id="5" name="Espace réservé de la date 4"/>
          <p:cNvSpPr>
            <a:spLocks noGrp="1"/>
          </p:cNvSpPr>
          <p:nvPr>
            <p:ph type="dt" sz="half" idx="10"/>
          </p:nvPr>
        </p:nvSpPr>
        <p:spPr bwMode="gray"/>
        <p:txBody>
          <a:bodyPr/>
          <a:lstStyle/>
          <a:p>
            <a:r>
              <a:rPr lang="fr-FR" smtClean="0"/>
              <a:t>13/02/2019</a:t>
            </a:r>
            <a:endParaRPr lang="fr-FR" dirty="0"/>
          </a:p>
        </p:txBody>
      </p:sp>
      <p:sp>
        <p:nvSpPr>
          <p:cNvPr id="6" name="Espace réservé du pied de page 5"/>
          <p:cNvSpPr>
            <a:spLocks noGrp="1"/>
          </p:cNvSpPr>
          <p:nvPr>
            <p:ph type="ftr" sz="quarter" idx="11"/>
          </p:nvPr>
        </p:nvSpPr>
        <p:spPr bwMode="gray"/>
        <p:txBody>
          <a:bodyPr/>
          <a:lstStyle/>
          <a:p>
            <a:pPr algn="l"/>
            <a:r>
              <a:rPr lang="fr-FR" smtClean="0"/>
              <a:t>Model-Based Engineering</a:t>
            </a:r>
            <a:endParaRPr lang="fr-FR" dirty="0"/>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‹N°›</a:t>
            </a:fld>
            <a:endParaRPr lang="fr-FR" dirty="0"/>
          </a:p>
        </p:txBody>
      </p:sp>
    </p:spTree>
    <p:extLst>
      <p:ext uri="{BB962C8B-B14F-4D97-AF65-F5344CB8AC3E}">
        <p14:creationId xmlns:p14="http://schemas.microsoft.com/office/powerpoint/2010/main" val="39972372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re, image et contenu">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4463988" y="1131889"/>
            <a:ext cx="4429187" cy="3492500"/>
          </a:xfrm>
        </p:spPr>
        <p:txBody>
          <a:bodyPr/>
          <a:lstStyle>
            <a:lvl2pPr>
              <a:spcAft>
                <a:spcPts val="0"/>
              </a:spcAft>
              <a:defRPr/>
            </a:lvl2pPr>
            <a:lvl3pPr>
              <a:defRPr/>
            </a:lvl3pPr>
            <a:lvl4pPr>
              <a:defRPr baseline="0"/>
            </a:lvl4pPr>
            <a:lvl5pPr>
              <a:defRPr/>
            </a:lvl5pPr>
          </a:lstStyle>
          <a:p>
            <a:pPr lvl="0"/>
            <a:r>
              <a:rPr lang="fr-FR" noProof="0" dirty="0" smtClean="0"/>
              <a:t>Texte de niveau 1</a:t>
            </a:r>
          </a:p>
          <a:p>
            <a:pPr lvl="1"/>
            <a:r>
              <a:rPr lang="fr-FR" noProof="0" dirty="0" smtClean="0"/>
              <a:t>Texte de niveau 2</a:t>
            </a:r>
          </a:p>
          <a:p>
            <a:pPr lvl="2"/>
            <a:r>
              <a:rPr lang="fr-FR" noProof="0" dirty="0" smtClean="0"/>
              <a:t>Texte de niveau 3</a:t>
            </a:r>
          </a:p>
          <a:p>
            <a:pPr lvl="3"/>
            <a:r>
              <a:rPr lang="fr-FR" noProof="0" dirty="0" smtClean="0"/>
              <a:t>Texte de niveau 4</a:t>
            </a:r>
          </a:p>
          <a:p>
            <a:pPr lvl="4"/>
            <a:r>
              <a:rPr lang="fr-FR" noProof="0" dirty="0" smtClean="0"/>
              <a:t>Texte de niveau 5</a:t>
            </a:r>
          </a:p>
        </p:txBody>
      </p:sp>
      <p:sp>
        <p:nvSpPr>
          <p:cNvPr id="4" name="Titre 3"/>
          <p:cNvSpPr>
            <a:spLocks noGrp="1"/>
          </p:cNvSpPr>
          <p:nvPr>
            <p:ph type="title" hasCustomPrompt="1"/>
          </p:nvPr>
        </p:nvSpPr>
        <p:spPr bwMode="gray"/>
        <p:txBody>
          <a:bodyPr/>
          <a:lstStyle/>
          <a:p>
            <a:r>
              <a:rPr lang="fr-FR" noProof="0" dirty="0" smtClean="0"/>
              <a:t>Titre</a:t>
            </a:r>
            <a:endParaRPr lang="fr-FR" dirty="0"/>
          </a:p>
        </p:txBody>
      </p:sp>
      <p:sp>
        <p:nvSpPr>
          <p:cNvPr id="5" name="Espace réservé de la date 4"/>
          <p:cNvSpPr>
            <a:spLocks noGrp="1"/>
          </p:cNvSpPr>
          <p:nvPr>
            <p:ph type="dt" sz="half" idx="10"/>
          </p:nvPr>
        </p:nvSpPr>
        <p:spPr bwMode="gray"/>
        <p:txBody>
          <a:bodyPr/>
          <a:lstStyle/>
          <a:p>
            <a:r>
              <a:rPr lang="fr-FR" smtClean="0"/>
              <a:t>13/02/2019</a:t>
            </a:r>
            <a:endParaRPr lang="fr-FR" dirty="0"/>
          </a:p>
        </p:txBody>
      </p:sp>
      <p:sp>
        <p:nvSpPr>
          <p:cNvPr id="6" name="Espace réservé du pied de page 5"/>
          <p:cNvSpPr>
            <a:spLocks noGrp="1"/>
          </p:cNvSpPr>
          <p:nvPr>
            <p:ph type="ftr" sz="quarter" idx="11"/>
          </p:nvPr>
        </p:nvSpPr>
        <p:spPr bwMode="gray"/>
        <p:txBody>
          <a:bodyPr/>
          <a:lstStyle/>
          <a:p>
            <a:pPr algn="l"/>
            <a:r>
              <a:rPr lang="fr-FR" smtClean="0"/>
              <a:t>Model-Based Engineering</a:t>
            </a:r>
            <a:endParaRPr lang="fr-FR" dirty="0"/>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‹N°›</a:t>
            </a:fld>
            <a:endParaRPr lang="fr-FR" dirty="0"/>
          </a:p>
        </p:txBody>
      </p:sp>
      <p:sp>
        <p:nvSpPr>
          <p:cNvPr id="10" name="Espace réservé pour une image  16"/>
          <p:cNvSpPr>
            <a:spLocks noGrp="1"/>
          </p:cNvSpPr>
          <p:nvPr>
            <p:ph type="pic" sz="quarter" idx="14"/>
          </p:nvPr>
        </p:nvSpPr>
        <p:spPr bwMode="gray">
          <a:xfrm>
            <a:off x="554400" y="1224000"/>
            <a:ext cx="3708000" cy="2700000"/>
          </a:xfrm>
          <a:solidFill>
            <a:schemeClr val="bg1">
              <a:lumMod val="95000"/>
            </a:schemeClr>
          </a:solidFill>
          <a:ln w="57150">
            <a:solidFill>
              <a:schemeClr val="accent5"/>
            </a:solidFill>
            <a:miter lim="800000"/>
          </a:ln>
        </p:spPr>
        <p:txBody>
          <a:bodyPr lIns="360000" tIns="1080000" rIns="360000" anchor="ctr" anchorCtr="0"/>
          <a:lstStyle>
            <a:lvl1pPr marL="0" indent="0" algn="ctr">
              <a:buNone/>
              <a:defRPr sz="1000" b="0"/>
            </a:lvl1pPr>
          </a:lstStyle>
          <a:p>
            <a:endParaRPr lang="fr-FR" dirty="0"/>
          </a:p>
        </p:txBody>
      </p:sp>
    </p:spTree>
    <p:extLst>
      <p:ext uri="{BB962C8B-B14F-4D97-AF65-F5344CB8AC3E}">
        <p14:creationId xmlns:p14="http://schemas.microsoft.com/office/powerpoint/2010/main" val="29889703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re et grande image">
    <p:spTree>
      <p:nvGrpSpPr>
        <p:cNvPr id="1" name=""/>
        <p:cNvGrpSpPr/>
        <p:nvPr/>
      </p:nvGrpSpPr>
      <p:grpSpPr>
        <a:xfrm>
          <a:off x="0" y="0"/>
          <a:ext cx="0" cy="0"/>
          <a:chOff x="0" y="0"/>
          <a:chExt cx="0" cy="0"/>
        </a:xfrm>
      </p:grpSpPr>
      <p:sp>
        <p:nvSpPr>
          <p:cNvPr id="4" name="Titre 3"/>
          <p:cNvSpPr>
            <a:spLocks noGrp="1"/>
          </p:cNvSpPr>
          <p:nvPr>
            <p:ph type="title" hasCustomPrompt="1"/>
          </p:nvPr>
        </p:nvSpPr>
        <p:spPr bwMode="gray"/>
        <p:txBody>
          <a:bodyPr/>
          <a:lstStyle/>
          <a:p>
            <a:r>
              <a:rPr lang="fr-FR" noProof="0" dirty="0" smtClean="0"/>
              <a:t>Titre</a:t>
            </a:r>
            <a:endParaRPr lang="fr-FR" dirty="0"/>
          </a:p>
        </p:txBody>
      </p:sp>
      <p:sp>
        <p:nvSpPr>
          <p:cNvPr id="5" name="Espace réservé de la date 4"/>
          <p:cNvSpPr>
            <a:spLocks noGrp="1"/>
          </p:cNvSpPr>
          <p:nvPr>
            <p:ph type="dt" sz="half" idx="10"/>
          </p:nvPr>
        </p:nvSpPr>
        <p:spPr bwMode="gray"/>
        <p:txBody>
          <a:bodyPr/>
          <a:lstStyle/>
          <a:p>
            <a:r>
              <a:rPr lang="fr-FR" smtClean="0"/>
              <a:t>13/02/2019</a:t>
            </a:r>
            <a:endParaRPr lang="fr-FR" dirty="0"/>
          </a:p>
        </p:txBody>
      </p:sp>
      <p:sp>
        <p:nvSpPr>
          <p:cNvPr id="6" name="Espace réservé du pied de page 5"/>
          <p:cNvSpPr>
            <a:spLocks noGrp="1"/>
          </p:cNvSpPr>
          <p:nvPr>
            <p:ph type="ftr" sz="quarter" idx="11"/>
          </p:nvPr>
        </p:nvSpPr>
        <p:spPr bwMode="gray"/>
        <p:txBody>
          <a:bodyPr/>
          <a:lstStyle/>
          <a:p>
            <a:pPr algn="l"/>
            <a:r>
              <a:rPr lang="fr-FR" smtClean="0"/>
              <a:t>Model-Based Engineering</a:t>
            </a:r>
            <a:endParaRPr lang="fr-FR" dirty="0"/>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‹N°›</a:t>
            </a:fld>
            <a:endParaRPr lang="fr-FR" dirty="0"/>
          </a:p>
        </p:txBody>
      </p:sp>
      <p:sp>
        <p:nvSpPr>
          <p:cNvPr id="11" name="Espace réservé pour une image  16"/>
          <p:cNvSpPr>
            <a:spLocks noGrp="1"/>
          </p:cNvSpPr>
          <p:nvPr>
            <p:ph type="pic" sz="quarter" idx="15"/>
          </p:nvPr>
        </p:nvSpPr>
        <p:spPr bwMode="gray">
          <a:xfrm>
            <a:off x="554400" y="1224000"/>
            <a:ext cx="8280000" cy="3114000"/>
          </a:xfrm>
          <a:solidFill>
            <a:schemeClr val="bg1">
              <a:lumMod val="95000"/>
            </a:schemeClr>
          </a:solidFill>
          <a:ln w="57150">
            <a:solidFill>
              <a:schemeClr val="accent5"/>
            </a:solidFill>
            <a:miter lim="800000"/>
          </a:ln>
        </p:spPr>
        <p:txBody>
          <a:bodyPr lIns="360000" tIns="1080000" rIns="360000" anchor="ctr" anchorCtr="0"/>
          <a:lstStyle>
            <a:lvl1pPr marL="0" indent="0" algn="ctr">
              <a:buNone/>
              <a:defRPr sz="1000" b="0"/>
            </a:lvl1pPr>
          </a:lstStyle>
          <a:p>
            <a:endParaRPr lang="fr-FR" dirty="0"/>
          </a:p>
        </p:txBody>
      </p:sp>
    </p:spTree>
    <p:extLst>
      <p:ext uri="{BB962C8B-B14F-4D97-AF65-F5344CB8AC3E}">
        <p14:creationId xmlns:p14="http://schemas.microsoft.com/office/powerpoint/2010/main" val="3869153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uverture_image_centr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672000" y="4320000"/>
            <a:ext cx="1800000" cy="720000"/>
          </a:xfrm>
          <a:prstGeom prst="rect">
            <a:avLst/>
          </a:prstGeom>
        </p:spPr>
      </p:pic>
      <p:sp>
        <p:nvSpPr>
          <p:cNvPr id="9" name="Rectangle 8"/>
          <p:cNvSpPr/>
          <p:nvPr userDrawn="1"/>
        </p:nvSpPr>
        <p:spPr bwMode="gray">
          <a:xfrm>
            <a:off x="287338" y="4959801"/>
            <a:ext cx="8569325" cy="183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600" dirty="0" smtClean="0">
                <a:solidFill>
                  <a:schemeClr val="accent2"/>
                </a:solidFill>
              </a:rPr>
              <a:t>Ce document et les informations qu’il contient sont la propriété de Safran. Ils ne doivent pas être copiés ni communiqués à un tiers sans l’autorisation préalable et écrite de Safran.</a:t>
            </a:r>
            <a:endParaRPr lang="fr-FR" sz="600" dirty="0">
              <a:solidFill>
                <a:schemeClr val="accent2"/>
              </a:solidFill>
            </a:endParaRPr>
          </a:p>
        </p:txBody>
      </p:sp>
      <p:cxnSp>
        <p:nvCxnSpPr>
          <p:cNvPr id="14" name="Connecteur droit 13"/>
          <p:cNvCxnSpPr/>
          <p:nvPr userDrawn="1"/>
        </p:nvCxnSpPr>
        <p:spPr bwMode="gray">
          <a:xfrm>
            <a:off x="4464000" y="3912365"/>
            <a:ext cx="216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Espace réservé du pied de page 4"/>
          <p:cNvSpPr>
            <a:spLocks noGrp="1"/>
          </p:cNvSpPr>
          <p:nvPr>
            <p:ph type="ftr" sz="quarter" idx="3"/>
          </p:nvPr>
        </p:nvSpPr>
        <p:spPr bwMode="gray">
          <a:xfrm>
            <a:off x="1" y="4911724"/>
            <a:ext cx="250826" cy="231775"/>
          </a:xfrm>
          <a:prstGeom prst="rect">
            <a:avLst/>
          </a:prstGeom>
        </p:spPr>
        <p:txBody>
          <a:bodyPr vert="horz" lIns="0" tIns="0" rIns="0" bIns="0" rtlCol="0" anchor="b" anchorCtr="0">
            <a:noAutofit/>
          </a:bodyPr>
          <a:lstStyle>
            <a:lvl1pPr algn="ctr">
              <a:defRPr sz="100">
                <a:solidFill>
                  <a:schemeClr val="bg1">
                    <a:alpha val="0"/>
                  </a:schemeClr>
                </a:solidFill>
              </a:defRPr>
            </a:lvl1pPr>
          </a:lstStyle>
          <a:p>
            <a:pPr algn="l"/>
            <a:r>
              <a:rPr lang="fr-FR" smtClean="0"/>
              <a:t>Model-Based Engineering</a:t>
            </a:r>
            <a:endParaRPr lang="fr-FR" dirty="0"/>
          </a:p>
        </p:txBody>
      </p:sp>
      <p:sp>
        <p:nvSpPr>
          <p:cNvPr id="13" name="Espace réservé du numéro de diapositive 5"/>
          <p:cNvSpPr>
            <a:spLocks noGrp="1"/>
          </p:cNvSpPr>
          <p:nvPr>
            <p:ph type="sldNum" sz="quarter" idx="4"/>
          </p:nvPr>
        </p:nvSpPr>
        <p:spPr bwMode="gray">
          <a:xfrm>
            <a:off x="1" y="4911725"/>
            <a:ext cx="250826" cy="231775"/>
          </a:xfrm>
          <a:prstGeom prst="rect">
            <a:avLst/>
          </a:prstGeom>
        </p:spPr>
        <p:txBody>
          <a:bodyPr vert="horz" lIns="0" tIns="0" rIns="0" bIns="0" rtlCol="0" anchor="b" anchorCtr="0">
            <a:noAutofit/>
          </a:bodyPr>
          <a:lstStyle>
            <a:lvl1pPr algn="l">
              <a:defRPr sz="100" b="1">
                <a:solidFill>
                  <a:schemeClr val="bg1">
                    <a:alpha val="0"/>
                  </a:schemeClr>
                </a:solidFill>
              </a:defRPr>
            </a:lvl1pPr>
          </a:lstStyle>
          <a:p>
            <a:fld id="{733122C9-A0B9-462F-8757-0847AD287B63}" type="slidenum">
              <a:rPr lang="fr-FR" smtClean="0"/>
              <a:pPr/>
              <a:t>‹N°›</a:t>
            </a:fld>
            <a:endParaRPr lang="fr-FR" dirty="0"/>
          </a:p>
        </p:txBody>
      </p:sp>
      <p:sp>
        <p:nvSpPr>
          <p:cNvPr id="17" name="Espace réservé pour une image  16"/>
          <p:cNvSpPr>
            <a:spLocks noGrp="1"/>
          </p:cNvSpPr>
          <p:nvPr>
            <p:ph type="pic" sz="quarter" idx="14" hasCustomPrompt="1"/>
          </p:nvPr>
        </p:nvSpPr>
        <p:spPr bwMode="gray">
          <a:xfrm>
            <a:off x="1044000" y="0"/>
            <a:ext cx="7056000" cy="3060001"/>
          </a:xfrm>
          <a:solidFill>
            <a:schemeClr val="bg1">
              <a:lumMod val="95000"/>
            </a:schemeClr>
          </a:solidFill>
        </p:spPr>
        <p:txBody>
          <a:bodyPr lIns="360000" tIns="1080000" rIns="360000" anchor="ctr" anchorCtr="0"/>
          <a:lstStyle>
            <a:lvl1pPr marL="0" marR="0" indent="0" algn="ctr" defTabSz="914400" rtl="0" eaLnBrk="1" fontAlgn="auto" latinLnBrk="0" hangingPunct="1">
              <a:lnSpc>
                <a:spcPct val="100000"/>
              </a:lnSpc>
              <a:spcBef>
                <a:spcPts val="1800"/>
              </a:spcBef>
              <a:spcAft>
                <a:spcPts val="600"/>
              </a:spcAft>
              <a:buClrTx/>
              <a:buSzTx/>
              <a:buFont typeface="Arial" pitchFamily="34" charset="0"/>
              <a:buNone/>
              <a:tabLst/>
              <a:defRPr sz="1000" b="0"/>
            </a:lvl1pPr>
          </a:lstStyle>
          <a:p>
            <a:r>
              <a:rPr lang="fr-FR" noProof="0" dirty="0" smtClean="0"/>
              <a:t>Sélectionner l’icône pour insérer une image, puis si besoin disposer l’image en arrière plan (Sélectionner l’image avec le bouton droit de la souris / Mettre à l’arrière plan)</a:t>
            </a:r>
          </a:p>
        </p:txBody>
      </p:sp>
      <p:sp>
        <p:nvSpPr>
          <p:cNvPr id="16" name="Espace réservé du texte 13"/>
          <p:cNvSpPr>
            <a:spLocks noGrp="1"/>
          </p:cNvSpPr>
          <p:nvPr>
            <p:ph type="body" sz="quarter" idx="13" hasCustomPrompt="1"/>
          </p:nvPr>
        </p:nvSpPr>
        <p:spPr bwMode="gray">
          <a:xfrm rot="16200000">
            <a:off x="-1679399" y="2183400"/>
            <a:ext cx="392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1" name="Espace réservé du texte 13"/>
          <p:cNvSpPr>
            <a:spLocks noGrp="1"/>
          </p:cNvSpPr>
          <p:nvPr>
            <p:ph type="body" sz="quarter" idx="15" hasCustomPrompt="1"/>
          </p:nvPr>
        </p:nvSpPr>
        <p:spPr bwMode="gray">
          <a:xfrm>
            <a:off x="252000" y="252000"/>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2" name="Espace réservé du texte 13"/>
          <p:cNvSpPr>
            <a:spLocks noGrp="1"/>
          </p:cNvSpPr>
          <p:nvPr>
            <p:ph type="body" sz="quarter" idx="16" hasCustomPrompt="1"/>
          </p:nvPr>
        </p:nvSpPr>
        <p:spPr bwMode="gray">
          <a:xfrm rot="10800000">
            <a:off x="252000" y="4114799"/>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3" name="Espace réservé du texte 13"/>
          <p:cNvSpPr>
            <a:spLocks noGrp="1"/>
          </p:cNvSpPr>
          <p:nvPr>
            <p:ph type="body" sz="quarter" idx="17" hasCustomPrompt="1"/>
          </p:nvPr>
        </p:nvSpPr>
        <p:spPr bwMode="gray">
          <a:xfrm rot="5400000">
            <a:off x="6899400" y="2183400"/>
            <a:ext cx="392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7" name="Titre 6"/>
          <p:cNvSpPr>
            <a:spLocks noGrp="1"/>
          </p:cNvSpPr>
          <p:nvPr>
            <p:ph type="title" hasCustomPrompt="1"/>
          </p:nvPr>
        </p:nvSpPr>
        <p:spPr bwMode="gray">
          <a:xfrm>
            <a:off x="503238" y="3075806"/>
            <a:ext cx="8137525" cy="684076"/>
          </a:xfrm>
        </p:spPr>
        <p:txBody>
          <a:bodyPr anchor="b" anchorCtr="0"/>
          <a:lstStyle>
            <a:lvl1pPr algn="ctr">
              <a:defRPr sz="1850" cap="all" baseline="0">
                <a:solidFill>
                  <a:schemeClr val="accent2"/>
                </a:solidFill>
              </a:defRPr>
            </a:lvl1pPr>
          </a:lstStyle>
          <a:p>
            <a:r>
              <a:rPr lang="fr-FR" dirty="0" smtClean="0"/>
              <a:t>Titre de la présentation</a:t>
            </a:r>
            <a:endParaRPr lang="fr-FR" dirty="0"/>
          </a:p>
        </p:txBody>
      </p:sp>
      <p:sp>
        <p:nvSpPr>
          <p:cNvPr id="15" name="Espace réservé de la date 3"/>
          <p:cNvSpPr>
            <a:spLocks noGrp="1"/>
          </p:cNvSpPr>
          <p:nvPr>
            <p:ph type="dt" sz="half" idx="2"/>
          </p:nvPr>
        </p:nvSpPr>
        <p:spPr bwMode="gray">
          <a:xfrm>
            <a:off x="3312000" y="4010400"/>
            <a:ext cx="2520000" cy="252000"/>
          </a:xfrm>
          <a:prstGeom prst="rect">
            <a:avLst/>
          </a:prstGeom>
          <a:solidFill>
            <a:schemeClr val="bg1"/>
          </a:solidFill>
        </p:spPr>
        <p:txBody>
          <a:bodyPr vert="horz" lIns="0" tIns="0" rIns="0" bIns="0" rtlCol="0" anchor="t" anchorCtr="0">
            <a:noAutofit/>
          </a:bodyPr>
          <a:lstStyle>
            <a:lvl1pPr algn="l">
              <a:defRPr sz="1100">
                <a:solidFill>
                  <a:schemeClr val="accent2"/>
                </a:solidFill>
              </a:defRPr>
            </a:lvl1pPr>
          </a:lstStyle>
          <a:p>
            <a:pPr algn="ctr"/>
            <a:r>
              <a:rPr lang="fr-FR" smtClean="0"/>
              <a:t>13/02/2019</a:t>
            </a:r>
            <a:endParaRPr lang="fr-FR" dirty="0"/>
          </a:p>
        </p:txBody>
      </p:sp>
      <p:sp>
        <p:nvSpPr>
          <p:cNvPr id="18" name="Espace réservé du texte 3"/>
          <p:cNvSpPr>
            <a:spLocks noGrp="1"/>
          </p:cNvSpPr>
          <p:nvPr>
            <p:ph type="body" sz="quarter" idx="18" hasCustomPrompt="1"/>
          </p:nvPr>
        </p:nvSpPr>
        <p:spPr bwMode="gray">
          <a:xfrm>
            <a:off x="3794400" y="284400"/>
            <a:ext cx="1558800" cy="360000"/>
          </a:xfrm>
          <a:blipFill dpi="0" rotWithShape="1">
            <a:blip r:embed="rId3"/>
            <a:srcRect/>
            <a:stretch>
              <a:fillRect/>
            </a:stretch>
          </a:blipFill>
          <a:ln w="61214" cap="flat">
            <a:solidFill>
              <a:schemeClr val="accent1"/>
            </a:solidFill>
            <a:miter lim="800000"/>
          </a:ln>
        </p:spPr>
        <p:txBody>
          <a:bodyPr/>
          <a:lstStyle>
            <a:lvl1pPr>
              <a:defRPr sz="100" b="0"/>
            </a:lvl1pPr>
          </a:lstStyle>
          <a:p>
            <a:pPr lvl="0"/>
            <a:r>
              <a:rPr lang="fr-FR" dirty="0" smtClean="0"/>
              <a:t> </a:t>
            </a:r>
            <a:endParaRPr lang="fr-FR" dirty="0"/>
          </a:p>
        </p:txBody>
      </p:sp>
    </p:spTree>
    <p:extLst>
      <p:ext uri="{BB962C8B-B14F-4D97-AF65-F5344CB8AC3E}">
        <p14:creationId xmlns:p14="http://schemas.microsoft.com/office/powerpoint/2010/main" val="26785448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uvertur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672000" y="4320000"/>
            <a:ext cx="1800000" cy="720000"/>
          </a:xfrm>
          <a:prstGeom prst="rect">
            <a:avLst/>
          </a:prstGeom>
        </p:spPr>
      </p:pic>
      <p:sp>
        <p:nvSpPr>
          <p:cNvPr id="7" name="Titre 6"/>
          <p:cNvSpPr>
            <a:spLocks noGrp="1"/>
          </p:cNvSpPr>
          <p:nvPr>
            <p:ph type="title" hasCustomPrompt="1"/>
          </p:nvPr>
        </p:nvSpPr>
        <p:spPr bwMode="gray">
          <a:xfrm>
            <a:off x="503238" y="735013"/>
            <a:ext cx="8137525" cy="1836737"/>
          </a:xfrm>
        </p:spPr>
        <p:txBody>
          <a:bodyPr anchor="b" anchorCtr="0"/>
          <a:lstStyle>
            <a:lvl1pPr algn="ctr">
              <a:defRPr sz="2600" cap="all" baseline="0">
                <a:solidFill>
                  <a:schemeClr val="accent2"/>
                </a:solidFill>
              </a:defRPr>
            </a:lvl1pPr>
          </a:lstStyle>
          <a:p>
            <a:r>
              <a:rPr lang="fr-FR" dirty="0" smtClean="0"/>
              <a:t>Titre de la présentation</a:t>
            </a:r>
            <a:endParaRPr lang="fr-FR" dirty="0"/>
          </a:p>
        </p:txBody>
      </p:sp>
      <p:sp>
        <p:nvSpPr>
          <p:cNvPr id="9" name="Rectangle 8"/>
          <p:cNvSpPr/>
          <p:nvPr userDrawn="1"/>
        </p:nvSpPr>
        <p:spPr bwMode="gray">
          <a:xfrm>
            <a:off x="287338" y="4959801"/>
            <a:ext cx="8569325" cy="183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600" dirty="0" smtClean="0">
                <a:solidFill>
                  <a:schemeClr val="accent2"/>
                </a:solidFill>
              </a:rPr>
              <a:t>Ce document et les informations qu’il contient sont la propriété de Safran. Ils ne doivent pas être copiés ni communiqués à un tiers sans l’autorisation préalable et écrite de Safran.</a:t>
            </a:r>
            <a:endParaRPr lang="fr-FR" sz="600" dirty="0">
              <a:solidFill>
                <a:schemeClr val="accent2"/>
              </a:solidFill>
            </a:endParaRPr>
          </a:p>
        </p:txBody>
      </p:sp>
      <p:cxnSp>
        <p:nvCxnSpPr>
          <p:cNvPr id="15" name="Connecteur droit 14"/>
          <p:cNvCxnSpPr/>
          <p:nvPr userDrawn="1"/>
        </p:nvCxnSpPr>
        <p:spPr bwMode="gray">
          <a:xfrm>
            <a:off x="4464000" y="2662828"/>
            <a:ext cx="216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Espace réservé de la date 3"/>
          <p:cNvSpPr>
            <a:spLocks noGrp="1"/>
          </p:cNvSpPr>
          <p:nvPr>
            <p:ph type="dt" sz="half" idx="2"/>
          </p:nvPr>
        </p:nvSpPr>
        <p:spPr bwMode="gray">
          <a:xfrm>
            <a:off x="503238" y="2750399"/>
            <a:ext cx="8136000" cy="1152000"/>
          </a:xfrm>
          <a:prstGeom prst="rect">
            <a:avLst/>
          </a:prstGeom>
        </p:spPr>
        <p:txBody>
          <a:bodyPr vert="horz" lIns="0" tIns="0" rIns="0" bIns="0" rtlCol="0" anchor="t" anchorCtr="0">
            <a:noAutofit/>
          </a:bodyPr>
          <a:lstStyle>
            <a:lvl1pPr algn="ctr">
              <a:defRPr sz="1650">
                <a:solidFill>
                  <a:schemeClr val="accent2"/>
                </a:solidFill>
              </a:defRPr>
            </a:lvl1pPr>
          </a:lstStyle>
          <a:p>
            <a:r>
              <a:rPr lang="fr-FR" smtClean="0"/>
              <a:t>13/02/2019</a:t>
            </a:r>
            <a:endParaRPr lang="fr-FR" dirty="0"/>
          </a:p>
        </p:txBody>
      </p:sp>
      <p:sp>
        <p:nvSpPr>
          <p:cNvPr id="13" name="Espace réservé du pied de page 4"/>
          <p:cNvSpPr>
            <a:spLocks noGrp="1"/>
          </p:cNvSpPr>
          <p:nvPr>
            <p:ph type="ftr" sz="quarter" idx="3"/>
          </p:nvPr>
        </p:nvSpPr>
        <p:spPr bwMode="gray">
          <a:xfrm>
            <a:off x="1" y="4911724"/>
            <a:ext cx="250826" cy="231775"/>
          </a:xfrm>
          <a:prstGeom prst="rect">
            <a:avLst/>
          </a:prstGeom>
        </p:spPr>
        <p:txBody>
          <a:bodyPr vert="horz" lIns="0" tIns="0" rIns="0" bIns="0" rtlCol="0" anchor="b" anchorCtr="0">
            <a:noAutofit/>
          </a:bodyPr>
          <a:lstStyle>
            <a:lvl1pPr algn="ctr">
              <a:defRPr sz="100">
                <a:solidFill>
                  <a:schemeClr val="bg1">
                    <a:alpha val="0"/>
                  </a:schemeClr>
                </a:solidFill>
              </a:defRPr>
            </a:lvl1pPr>
          </a:lstStyle>
          <a:p>
            <a:pPr algn="l"/>
            <a:r>
              <a:rPr lang="fr-FR" smtClean="0"/>
              <a:t>Model-Based Engineering</a:t>
            </a:r>
            <a:endParaRPr lang="fr-FR" dirty="0"/>
          </a:p>
        </p:txBody>
      </p:sp>
      <p:sp>
        <p:nvSpPr>
          <p:cNvPr id="14" name="Espace réservé du numéro de diapositive 5"/>
          <p:cNvSpPr>
            <a:spLocks noGrp="1"/>
          </p:cNvSpPr>
          <p:nvPr>
            <p:ph type="sldNum" sz="quarter" idx="4"/>
          </p:nvPr>
        </p:nvSpPr>
        <p:spPr bwMode="gray">
          <a:xfrm>
            <a:off x="1" y="4911725"/>
            <a:ext cx="250826" cy="231775"/>
          </a:xfrm>
          <a:prstGeom prst="rect">
            <a:avLst/>
          </a:prstGeom>
        </p:spPr>
        <p:txBody>
          <a:bodyPr vert="horz" lIns="0" tIns="0" rIns="0" bIns="0" rtlCol="0" anchor="b" anchorCtr="0">
            <a:noAutofit/>
          </a:bodyPr>
          <a:lstStyle>
            <a:lvl1pPr algn="l">
              <a:defRPr sz="100" b="1">
                <a:solidFill>
                  <a:schemeClr val="bg1">
                    <a:alpha val="0"/>
                  </a:schemeClr>
                </a:solidFill>
              </a:defRPr>
            </a:lvl1pPr>
          </a:lstStyle>
          <a:p>
            <a:fld id="{733122C9-A0B9-462F-8757-0847AD287B63}" type="slidenum">
              <a:rPr lang="fr-FR" smtClean="0"/>
              <a:pPr/>
              <a:t>‹N°›</a:t>
            </a:fld>
            <a:endParaRPr lang="fr-FR" dirty="0"/>
          </a:p>
        </p:txBody>
      </p:sp>
      <p:sp>
        <p:nvSpPr>
          <p:cNvPr id="10" name="Rectangle 9"/>
          <p:cNvSpPr/>
          <p:nvPr userDrawn="1"/>
        </p:nvSpPr>
        <p:spPr bwMode="gray">
          <a:xfrm rot="16200000" flipH="1">
            <a:off x="-1679399" y="2183400"/>
            <a:ext cx="3924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userDrawn="1"/>
        </p:nvSpPr>
        <p:spPr bwMode="gray">
          <a:xfrm>
            <a:off x="252000" y="252000"/>
            <a:ext cx="8640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p:cNvSpPr/>
          <p:nvPr userDrawn="1"/>
        </p:nvSpPr>
        <p:spPr bwMode="gray">
          <a:xfrm rot="5400000">
            <a:off x="6899400" y="2183400"/>
            <a:ext cx="3924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userDrawn="1"/>
        </p:nvSpPr>
        <p:spPr bwMode="gray">
          <a:xfrm rot="10800000">
            <a:off x="252000" y="4114799"/>
            <a:ext cx="8640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userDrawn="1"/>
        </p:nvSpPr>
        <p:spPr bwMode="gray">
          <a:xfrm>
            <a:off x="3794400" y="284400"/>
            <a:ext cx="1558800" cy="360000"/>
          </a:xfrm>
          <a:prstGeom prst="rect">
            <a:avLst/>
          </a:prstGeom>
          <a:blipFill dpi="0" rotWithShape="1">
            <a:blip r:embed="rId3"/>
            <a:srcRect/>
            <a:stretch>
              <a:fillRect/>
            </a:stretch>
          </a:blipFill>
          <a:ln w="61214">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7758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uverture_image_gauche">
    <p:spTree>
      <p:nvGrpSpPr>
        <p:cNvPr id="1" name=""/>
        <p:cNvGrpSpPr/>
        <p:nvPr/>
      </p:nvGrpSpPr>
      <p:grpSpPr>
        <a:xfrm>
          <a:off x="0" y="0"/>
          <a:ext cx="0" cy="0"/>
          <a:chOff x="0" y="0"/>
          <a:chExt cx="0" cy="0"/>
        </a:xfrm>
      </p:grpSpPr>
      <p:sp>
        <p:nvSpPr>
          <p:cNvPr id="17" name="Espace réservé pour une image  16"/>
          <p:cNvSpPr>
            <a:spLocks noGrp="1"/>
          </p:cNvSpPr>
          <p:nvPr>
            <p:ph type="pic" sz="quarter" idx="14" hasCustomPrompt="1"/>
          </p:nvPr>
        </p:nvSpPr>
        <p:spPr bwMode="gray">
          <a:xfrm>
            <a:off x="0" y="735013"/>
            <a:ext cx="4392613" cy="3168650"/>
          </a:xfrm>
          <a:solidFill>
            <a:schemeClr val="bg1">
              <a:lumMod val="95000"/>
            </a:schemeClr>
          </a:solidFill>
        </p:spPr>
        <p:txBody>
          <a:bodyPr lIns="360000" tIns="1080000" rIns="360000" anchor="ctr" anchorCtr="0"/>
          <a:lstStyle>
            <a:lvl1pPr marL="0" marR="0" indent="0" algn="ctr" defTabSz="914400" rtl="0" eaLnBrk="1" fontAlgn="auto" latinLnBrk="0" hangingPunct="1">
              <a:lnSpc>
                <a:spcPct val="100000"/>
              </a:lnSpc>
              <a:spcBef>
                <a:spcPts val="1800"/>
              </a:spcBef>
              <a:spcAft>
                <a:spcPts val="600"/>
              </a:spcAft>
              <a:buClrTx/>
              <a:buSzTx/>
              <a:buFont typeface="Arial" pitchFamily="34" charset="0"/>
              <a:buNone/>
              <a:tabLst/>
              <a:defRPr sz="1000" b="0"/>
            </a:lvl1pPr>
          </a:lstStyle>
          <a:p>
            <a:r>
              <a:rPr lang="fr-FR" noProof="0" dirty="0" smtClean="0"/>
              <a:t>Sélectionner l’icône pour insérer une image, puis si besoin disposer l’image en arrière plan (Sélectionner l’image avec le bouton droit de la souris / Mettre à l’arrière plan)</a:t>
            </a:r>
          </a:p>
        </p:txBody>
      </p:sp>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672000" y="4320000"/>
            <a:ext cx="1800000" cy="720000"/>
          </a:xfrm>
          <a:prstGeom prst="rect">
            <a:avLst/>
          </a:prstGeom>
        </p:spPr>
      </p:pic>
      <p:sp>
        <p:nvSpPr>
          <p:cNvPr id="9" name="Rectangle 8"/>
          <p:cNvSpPr/>
          <p:nvPr userDrawn="1"/>
        </p:nvSpPr>
        <p:spPr bwMode="gray">
          <a:xfrm>
            <a:off x="287338" y="4959801"/>
            <a:ext cx="8569325" cy="183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600" dirty="0" smtClean="0">
                <a:solidFill>
                  <a:schemeClr val="accent2"/>
                </a:solidFill>
              </a:rPr>
              <a:t>Ce document et les informations qu’il contient sont la propriété de Safran. Ils ne doivent pas être copiés ni communiqués à un tiers sans l’autorisation préalable et écrite de Safran.</a:t>
            </a:r>
            <a:endParaRPr lang="fr-FR" sz="600" dirty="0">
              <a:solidFill>
                <a:schemeClr val="accent2"/>
              </a:solidFill>
            </a:endParaRPr>
          </a:p>
        </p:txBody>
      </p:sp>
      <p:sp>
        <p:nvSpPr>
          <p:cNvPr id="15" name="Espace réservé du texte 13"/>
          <p:cNvSpPr>
            <a:spLocks noGrp="1"/>
          </p:cNvSpPr>
          <p:nvPr>
            <p:ph type="body" sz="quarter" idx="13" hasCustomPrompt="1"/>
          </p:nvPr>
        </p:nvSpPr>
        <p:spPr bwMode="gray">
          <a:xfrm rot="16200000">
            <a:off x="-1679399" y="2183400"/>
            <a:ext cx="392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7" name="Titre 6"/>
          <p:cNvSpPr>
            <a:spLocks noGrp="1"/>
          </p:cNvSpPr>
          <p:nvPr>
            <p:ph type="title" hasCustomPrompt="1"/>
          </p:nvPr>
        </p:nvSpPr>
        <p:spPr bwMode="gray">
          <a:xfrm>
            <a:off x="4572000" y="735012"/>
            <a:ext cx="4068763" cy="1872149"/>
          </a:xfrm>
        </p:spPr>
        <p:txBody>
          <a:bodyPr anchor="b" anchorCtr="0"/>
          <a:lstStyle>
            <a:lvl1pPr algn="l">
              <a:defRPr sz="1850" cap="all" baseline="0">
                <a:solidFill>
                  <a:schemeClr val="accent2"/>
                </a:solidFill>
              </a:defRPr>
            </a:lvl1pPr>
          </a:lstStyle>
          <a:p>
            <a:r>
              <a:rPr lang="fr-FR" dirty="0" smtClean="0"/>
              <a:t>Titre de la présentation</a:t>
            </a:r>
            <a:endParaRPr lang="fr-FR" dirty="0"/>
          </a:p>
        </p:txBody>
      </p:sp>
      <p:cxnSp>
        <p:nvCxnSpPr>
          <p:cNvPr id="13" name="Connecteur droit 12"/>
          <p:cNvCxnSpPr/>
          <p:nvPr userDrawn="1"/>
        </p:nvCxnSpPr>
        <p:spPr bwMode="gray">
          <a:xfrm>
            <a:off x="4572000" y="2751770"/>
            <a:ext cx="216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Espace réservé de la date 3"/>
          <p:cNvSpPr>
            <a:spLocks noGrp="1"/>
          </p:cNvSpPr>
          <p:nvPr>
            <p:ph type="dt" sz="half" idx="2"/>
          </p:nvPr>
        </p:nvSpPr>
        <p:spPr bwMode="gray">
          <a:xfrm>
            <a:off x="4572000" y="2966400"/>
            <a:ext cx="4067238" cy="936000"/>
          </a:xfrm>
          <a:prstGeom prst="rect">
            <a:avLst/>
          </a:prstGeom>
        </p:spPr>
        <p:txBody>
          <a:bodyPr vert="horz" lIns="0" tIns="0" rIns="0" bIns="0" rtlCol="0" anchor="t" anchorCtr="0">
            <a:noAutofit/>
          </a:bodyPr>
          <a:lstStyle>
            <a:lvl1pPr algn="l">
              <a:defRPr sz="1100">
                <a:solidFill>
                  <a:schemeClr val="accent2"/>
                </a:solidFill>
              </a:defRPr>
            </a:lvl1pPr>
          </a:lstStyle>
          <a:p>
            <a:r>
              <a:rPr lang="fr-FR" smtClean="0"/>
              <a:t>13/02/2019</a:t>
            </a:r>
            <a:endParaRPr lang="fr-FR" dirty="0"/>
          </a:p>
        </p:txBody>
      </p:sp>
      <p:sp>
        <p:nvSpPr>
          <p:cNvPr id="14" name="Espace réservé du pied de page 4"/>
          <p:cNvSpPr>
            <a:spLocks noGrp="1"/>
          </p:cNvSpPr>
          <p:nvPr>
            <p:ph type="ftr" sz="quarter" idx="3"/>
          </p:nvPr>
        </p:nvSpPr>
        <p:spPr bwMode="gray">
          <a:xfrm>
            <a:off x="1" y="4911724"/>
            <a:ext cx="250826" cy="231775"/>
          </a:xfrm>
          <a:prstGeom prst="rect">
            <a:avLst/>
          </a:prstGeom>
        </p:spPr>
        <p:txBody>
          <a:bodyPr vert="horz" lIns="0" tIns="0" rIns="0" bIns="0" rtlCol="0" anchor="b" anchorCtr="0">
            <a:noAutofit/>
          </a:bodyPr>
          <a:lstStyle>
            <a:lvl1pPr algn="ctr">
              <a:defRPr sz="100">
                <a:solidFill>
                  <a:schemeClr val="bg1">
                    <a:alpha val="0"/>
                  </a:schemeClr>
                </a:solidFill>
              </a:defRPr>
            </a:lvl1pPr>
          </a:lstStyle>
          <a:p>
            <a:pPr algn="l"/>
            <a:r>
              <a:rPr lang="fr-FR" smtClean="0"/>
              <a:t>Model-Based Engineering</a:t>
            </a:r>
            <a:endParaRPr lang="fr-FR" dirty="0"/>
          </a:p>
        </p:txBody>
      </p:sp>
      <p:sp>
        <p:nvSpPr>
          <p:cNvPr id="16" name="Espace réservé du numéro de diapositive 5"/>
          <p:cNvSpPr>
            <a:spLocks noGrp="1"/>
          </p:cNvSpPr>
          <p:nvPr>
            <p:ph type="sldNum" sz="quarter" idx="4"/>
          </p:nvPr>
        </p:nvSpPr>
        <p:spPr bwMode="gray">
          <a:xfrm>
            <a:off x="1" y="4911725"/>
            <a:ext cx="250826" cy="231775"/>
          </a:xfrm>
          <a:prstGeom prst="rect">
            <a:avLst/>
          </a:prstGeom>
        </p:spPr>
        <p:txBody>
          <a:bodyPr vert="horz" lIns="0" tIns="0" rIns="0" bIns="0" rtlCol="0" anchor="b" anchorCtr="0">
            <a:noAutofit/>
          </a:bodyPr>
          <a:lstStyle>
            <a:lvl1pPr algn="l">
              <a:defRPr sz="100" b="1">
                <a:solidFill>
                  <a:schemeClr val="bg1">
                    <a:alpha val="0"/>
                  </a:schemeClr>
                </a:solidFill>
              </a:defRPr>
            </a:lvl1pPr>
          </a:lstStyle>
          <a:p>
            <a:fld id="{733122C9-A0B9-462F-8757-0847AD287B63}" type="slidenum">
              <a:rPr lang="fr-FR" smtClean="0"/>
              <a:pPr/>
              <a:t>‹N°›</a:t>
            </a:fld>
            <a:endParaRPr lang="fr-FR" dirty="0"/>
          </a:p>
        </p:txBody>
      </p:sp>
      <p:sp>
        <p:nvSpPr>
          <p:cNvPr id="11" name="Espace réservé du texte 13"/>
          <p:cNvSpPr>
            <a:spLocks noGrp="1"/>
          </p:cNvSpPr>
          <p:nvPr>
            <p:ph type="body" sz="quarter" idx="15" hasCustomPrompt="1"/>
          </p:nvPr>
        </p:nvSpPr>
        <p:spPr bwMode="gray">
          <a:xfrm>
            <a:off x="252000" y="252000"/>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8" name="Espace réservé du texte 13"/>
          <p:cNvSpPr>
            <a:spLocks noGrp="1"/>
          </p:cNvSpPr>
          <p:nvPr>
            <p:ph type="body" sz="quarter" idx="16" hasCustomPrompt="1"/>
          </p:nvPr>
        </p:nvSpPr>
        <p:spPr bwMode="gray">
          <a:xfrm rot="10800000">
            <a:off x="252000" y="4114799"/>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9" name="Espace réservé du texte 13"/>
          <p:cNvSpPr>
            <a:spLocks noGrp="1"/>
          </p:cNvSpPr>
          <p:nvPr>
            <p:ph type="body" sz="quarter" idx="17" hasCustomPrompt="1"/>
          </p:nvPr>
        </p:nvSpPr>
        <p:spPr bwMode="gray">
          <a:xfrm rot="5400000">
            <a:off x="6899400" y="2183400"/>
            <a:ext cx="392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2" name="Rectangle 21"/>
          <p:cNvSpPr/>
          <p:nvPr userDrawn="1"/>
        </p:nvSpPr>
        <p:spPr bwMode="gray">
          <a:xfrm>
            <a:off x="3794400" y="284400"/>
            <a:ext cx="1558800" cy="360000"/>
          </a:xfrm>
          <a:prstGeom prst="rect">
            <a:avLst/>
          </a:prstGeom>
          <a:blipFill dpi="0" rotWithShape="1">
            <a:blip r:embed="rId3"/>
            <a:srcRect/>
            <a:stretch>
              <a:fillRect/>
            </a:stretch>
          </a:blipFill>
          <a:ln w="61214">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887439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ouverture_image_centr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672000" y="4320000"/>
            <a:ext cx="1800000" cy="720000"/>
          </a:xfrm>
          <a:prstGeom prst="rect">
            <a:avLst/>
          </a:prstGeom>
        </p:spPr>
      </p:pic>
      <p:sp>
        <p:nvSpPr>
          <p:cNvPr id="9" name="Rectangle 8"/>
          <p:cNvSpPr/>
          <p:nvPr userDrawn="1"/>
        </p:nvSpPr>
        <p:spPr bwMode="gray">
          <a:xfrm>
            <a:off x="287338" y="4959801"/>
            <a:ext cx="8569325" cy="183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600" dirty="0" smtClean="0">
                <a:solidFill>
                  <a:schemeClr val="accent2"/>
                </a:solidFill>
              </a:rPr>
              <a:t>Ce document et les informations qu’il contient sont la propriété de Safran. Ils ne doivent pas être copiés ni communiqués à un tiers sans l’autorisation préalable et écrite de Safran.</a:t>
            </a:r>
            <a:endParaRPr lang="fr-FR" sz="600" dirty="0">
              <a:solidFill>
                <a:schemeClr val="accent2"/>
              </a:solidFill>
            </a:endParaRPr>
          </a:p>
        </p:txBody>
      </p:sp>
      <p:cxnSp>
        <p:nvCxnSpPr>
          <p:cNvPr id="14" name="Connecteur droit 13"/>
          <p:cNvCxnSpPr/>
          <p:nvPr userDrawn="1"/>
        </p:nvCxnSpPr>
        <p:spPr bwMode="gray">
          <a:xfrm>
            <a:off x="4464000" y="3912365"/>
            <a:ext cx="216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Espace réservé du pied de page 4"/>
          <p:cNvSpPr>
            <a:spLocks noGrp="1"/>
          </p:cNvSpPr>
          <p:nvPr>
            <p:ph type="ftr" sz="quarter" idx="3"/>
          </p:nvPr>
        </p:nvSpPr>
        <p:spPr bwMode="gray">
          <a:xfrm>
            <a:off x="1" y="4911724"/>
            <a:ext cx="250826" cy="231775"/>
          </a:xfrm>
          <a:prstGeom prst="rect">
            <a:avLst/>
          </a:prstGeom>
        </p:spPr>
        <p:txBody>
          <a:bodyPr vert="horz" lIns="0" tIns="0" rIns="0" bIns="0" rtlCol="0" anchor="b" anchorCtr="0">
            <a:noAutofit/>
          </a:bodyPr>
          <a:lstStyle>
            <a:lvl1pPr algn="ctr">
              <a:defRPr sz="100">
                <a:solidFill>
                  <a:schemeClr val="bg1">
                    <a:alpha val="0"/>
                  </a:schemeClr>
                </a:solidFill>
              </a:defRPr>
            </a:lvl1pPr>
          </a:lstStyle>
          <a:p>
            <a:pPr algn="l"/>
            <a:r>
              <a:rPr lang="fr-FR" smtClean="0"/>
              <a:t>Model-Based Engineering</a:t>
            </a:r>
            <a:endParaRPr lang="fr-FR" dirty="0"/>
          </a:p>
        </p:txBody>
      </p:sp>
      <p:sp>
        <p:nvSpPr>
          <p:cNvPr id="13" name="Espace réservé du numéro de diapositive 5"/>
          <p:cNvSpPr>
            <a:spLocks noGrp="1"/>
          </p:cNvSpPr>
          <p:nvPr>
            <p:ph type="sldNum" sz="quarter" idx="4"/>
          </p:nvPr>
        </p:nvSpPr>
        <p:spPr bwMode="gray">
          <a:xfrm>
            <a:off x="1" y="4911725"/>
            <a:ext cx="250826" cy="231775"/>
          </a:xfrm>
          <a:prstGeom prst="rect">
            <a:avLst/>
          </a:prstGeom>
        </p:spPr>
        <p:txBody>
          <a:bodyPr vert="horz" lIns="0" tIns="0" rIns="0" bIns="0" rtlCol="0" anchor="b" anchorCtr="0">
            <a:noAutofit/>
          </a:bodyPr>
          <a:lstStyle>
            <a:lvl1pPr algn="l">
              <a:defRPr sz="100" b="1">
                <a:solidFill>
                  <a:schemeClr val="bg1">
                    <a:alpha val="0"/>
                  </a:schemeClr>
                </a:solidFill>
              </a:defRPr>
            </a:lvl1pPr>
          </a:lstStyle>
          <a:p>
            <a:fld id="{733122C9-A0B9-462F-8757-0847AD287B63}" type="slidenum">
              <a:rPr lang="fr-FR" smtClean="0"/>
              <a:pPr/>
              <a:t>‹N°›</a:t>
            </a:fld>
            <a:endParaRPr lang="fr-FR" dirty="0"/>
          </a:p>
        </p:txBody>
      </p:sp>
      <p:sp>
        <p:nvSpPr>
          <p:cNvPr id="17" name="Espace réservé pour une image  16"/>
          <p:cNvSpPr>
            <a:spLocks noGrp="1"/>
          </p:cNvSpPr>
          <p:nvPr>
            <p:ph type="pic" sz="quarter" idx="14" hasCustomPrompt="1"/>
          </p:nvPr>
        </p:nvSpPr>
        <p:spPr bwMode="gray">
          <a:xfrm>
            <a:off x="1044000" y="0"/>
            <a:ext cx="7056000" cy="3060001"/>
          </a:xfrm>
          <a:solidFill>
            <a:schemeClr val="bg1">
              <a:lumMod val="95000"/>
            </a:schemeClr>
          </a:solidFill>
        </p:spPr>
        <p:txBody>
          <a:bodyPr lIns="360000" tIns="1080000" rIns="360000" anchor="ctr" anchorCtr="0"/>
          <a:lstStyle>
            <a:lvl1pPr marL="0" marR="0" indent="0" algn="ctr" defTabSz="914400" rtl="0" eaLnBrk="1" fontAlgn="auto" latinLnBrk="0" hangingPunct="1">
              <a:lnSpc>
                <a:spcPct val="100000"/>
              </a:lnSpc>
              <a:spcBef>
                <a:spcPts val="1800"/>
              </a:spcBef>
              <a:spcAft>
                <a:spcPts val="600"/>
              </a:spcAft>
              <a:buClrTx/>
              <a:buSzTx/>
              <a:buFont typeface="Arial" pitchFamily="34" charset="0"/>
              <a:buNone/>
              <a:tabLst/>
              <a:defRPr sz="1000" b="0"/>
            </a:lvl1pPr>
          </a:lstStyle>
          <a:p>
            <a:r>
              <a:rPr lang="fr-FR" noProof="0" dirty="0" smtClean="0"/>
              <a:t>Sélectionner l’icône pour insérer une image, puis si besoin disposer l’image en arrière plan (Sélectionner l’image avec le bouton droit de la souris / Mettre à l’arrière plan)</a:t>
            </a:r>
          </a:p>
        </p:txBody>
      </p:sp>
      <p:sp>
        <p:nvSpPr>
          <p:cNvPr id="16" name="Espace réservé du texte 13"/>
          <p:cNvSpPr>
            <a:spLocks noGrp="1"/>
          </p:cNvSpPr>
          <p:nvPr>
            <p:ph type="body" sz="quarter" idx="13" hasCustomPrompt="1"/>
          </p:nvPr>
        </p:nvSpPr>
        <p:spPr bwMode="gray">
          <a:xfrm rot="16200000">
            <a:off x="-1679399" y="2183400"/>
            <a:ext cx="392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1" name="Espace réservé du texte 13"/>
          <p:cNvSpPr>
            <a:spLocks noGrp="1"/>
          </p:cNvSpPr>
          <p:nvPr>
            <p:ph type="body" sz="quarter" idx="15" hasCustomPrompt="1"/>
          </p:nvPr>
        </p:nvSpPr>
        <p:spPr bwMode="gray">
          <a:xfrm>
            <a:off x="252000" y="252000"/>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2" name="Espace réservé du texte 13"/>
          <p:cNvSpPr>
            <a:spLocks noGrp="1"/>
          </p:cNvSpPr>
          <p:nvPr>
            <p:ph type="body" sz="quarter" idx="16" hasCustomPrompt="1"/>
          </p:nvPr>
        </p:nvSpPr>
        <p:spPr bwMode="gray">
          <a:xfrm rot="10800000">
            <a:off x="252000" y="4114799"/>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3" name="Espace réservé du texte 13"/>
          <p:cNvSpPr>
            <a:spLocks noGrp="1"/>
          </p:cNvSpPr>
          <p:nvPr>
            <p:ph type="body" sz="quarter" idx="17" hasCustomPrompt="1"/>
          </p:nvPr>
        </p:nvSpPr>
        <p:spPr bwMode="gray">
          <a:xfrm rot="5400000">
            <a:off x="6899400" y="2183400"/>
            <a:ext cx="392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7" name="Titre 6"/>
          <p:cNvSpPr>
            <a:spLocks noGrp="1"/>
          </p:cNvSpPr>
          <p:nvPr>
            <p:ph type="title" hasCustomPrompt="1"/>
          </p:nvPr>
        </p:nvSpPr>
        <p:spPr bwMode="gray">
          <a:xfrm>
            <a:off x="503238" y="3075806"/>
            <a:ext cx="8137525" cy="684076"/>
          </a:xfrm>
        </p:spPr>
        <p:txBody>
          <a:bodyPr anchor="b" anchorCtr="0"/>
          <a:lstStyle>
            <a:lvl1pPr algn="ctr">
              <a:defRPr sz="1850" cap="all" baseline="0">
                <a:solidFill>
                  <a:schemeClr val="accent2"/>
                </a:solidFill>
              </a:defRPr>
            </a:lvl1pPr>
          </a:lstStyle>
          <a:p>
            <a:r>
              <a:rPr lang="fr-FR" dirty="0" smtClean="0"/>
              <a:t>Titre de la présentation</a:t>
            </a:r>
            <a:endParaRPr lang="fr-FR" dirty="0"/>
          </a:p>
        </p:txBody>
      </p:sp>
      <p:sp>
        <p:nvSpPr>
          <p:cNvPr id="15" name="Espace réservé de la date 3"/>
          <p:cNvSpPr>
            <a:spLocks noGrp="1"/>
          </p:cNvSpPr>
          <p:nvPr>
            <p:ph type="dt" sz="half" idx="2"/>
          </p:nvPr>
        </p:nvSpPr>
        <p:spPr bwMode="gray">
          <a:xfrm>
            <a:off x="3312000" y="4010400"/>
            <a:ext cx="2520000" cy="252000"/>
          </a:xfrm>
          <a:prstGeom prst="rect">
            <a:avLst/>
          </a:prstGeom>
          <a:solidFill>
            <a:schemeClr val="bg1"/>
          </a:solidFill>
        </p:spPr>
        <p:txBody>
          <a:bodyPr vert="horz" lIns="0" tIns="0" rIns="0" bIns="0" rtlCol="0" anchor="t" anchorCtr="0">
            <a:noAutofit/>
          </a:bodyPr>
          <a:lstStyle>
            <a:lvl1pPr algn="l">
              <a:defRPr sz="1100">
                <a:solidFill>
                  <a:schemeClr val="accent2"/>
                </a:solidFill>
              </a:defRPr>
            </a:lvl1pPr>
          </a:lstStyle>
          <a:p>
            <a:pPr algn="ctr"/>
            <a:r>
              <a:rPr lang="fr-FR" smtClean="0"/>
              <a:t>13/02/2019</a:t>
            </a:r>
            <a:endParaRPr lang="fr-FR" dirty="0"/>
          </a:p>
        </p:txBody>
      </p:sp>
      <p:sp>
        <p:nvSpPr>
          <p:cNvPr id="19" name="Espace réservé du texte 3"/>
          <p:cNvSpPr>
            <a:spLocks noGrp="1"/>
          </p:cNvSpPr>
          <p:nvPr>
            <p:ph type="body" sz="quarter" idx="18" hasCustomPrompt="1"/>
          </p:nvPr>
        </p:nvSpPr>
        <p:spPr bwMode="gray">
          <a:xfrm>
            <a:off x="3794400" y="284400"/>
            <a:ext cx="1558800" cy="360000"/>
          </a:xfrm>
          <a:blipFill dpi="0" rotWithShape="1">
            <a:blip r:embed="rId3"/>
            <a:srcRect/>
            <a:stretch>
              <a:fillRect/>
            </a:stretch>
          </a:blipFill>
          <a:ln w="61214" cap="flat">
            <a:solidFill>
              <a:schemeClr val="accent1"/>
            </a:solidFill>
            <a:miter lim="800000"/>
          </a:ln>
        </p:spPr>
        <p:txBody>
          <a:bodyPr/>
          <a:lstStyle>
            <a:lvl1pPr>
              <a:defRPr sz="100" b="0"/>
            </a:lvl1pPr>
          </a:lstStyle>
          <a:p>
            <a:pPr lvl="0"/>
            <a:r>
              <a:rPr lang="fr-FR" dirty="0" smtClean="0"/>
              <a:t> </a:t>
            </a:r>
            <a:endParaRPr lang="fr-FR" dirty="0"/>
          </a:p>
        </p:txBody>
      </p:sp>
    </p:spTree>
    <p:extLst>
      <p:ext uri="{BB962C8B-B14F-4D97-AF65-F5344CB8AC3E}">
        <p14:creationId xmlns:p14="http://schemas.microsoft.com/office/powerpoint/2010/main" val="40174162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pitre">
    <p:spTree>
      <p:nvGrpSpPr>
        <p:cNvPr id="1" name=""/>
        <p:cNvGrpSpPr/>
        <p:nvPr/>
      </p:nvGrpSpPr>
      <p:grpSpPr>
        <a:xfrm>
          <a:off x="0" y="0"/>
          <a:ext cx="0" cy="0"/>
          <a:chOff x="0" y="0"/>
          <a:chExt cx="0" cy="0"/>
        </a:xfrm>
      </p:grpSpPr>
      <p:sp>
        <p:nvSpPr>
          <p:cNvPr id="5" name="Rectangle 4"/>
          <p:cNvSpPr/>
          <p:nvPr userDrawn="1"/>
        </p:nvSpPr>
        <p:spPr bwMode="gray">
          <a:xfrm>
            <a:off x="0" y="0"/>
            <a:ext cx="899592" cy="879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e la date 8"/>
          <p:cNvSpPr>
            <a:spLocks noGrp="1"/>
          </p:cNvSpPr>
          <p:nvPr>
            <p:ph type="dt" sz="half" idx="16"/>
          </p:nvPr>
        </p:nvSpPr>
        <p:spPr bwMode="gray"/>
        <p:txBody>
          <a:bodyPr/>
          <a:lstStyle/>
          <a:p>
            <a:r>
              <a:rPr lang="fr-FR" smtClean="0"/>
              <a:t>13/02/2019</a:t>
            </a:r>
            <a:endParaRPr lang="fr-FR" dirty="0"/>
          </a:p>
        </p:txBody>
      </p:sp>
      <p:sp>
        <p:nvSpPr>
          <p:cNvPr id="14" name="Espace réservé du pied de page 13"/>
          <p:cNvSpPr>
            <a:spLocks noGrp="1"/>
          </p:cNvSpPr>
          <p:nvPr>
            <p:ph type="ftr" sz="quarter" idx="17"/>
          </p:nvPr>
        </p:nvSpPr>
        <p:spPr bwMode="gray"/>
        <p:txBody>
          <a:bodyPr/>
          <a:lstStyle/>
          <a:p>
            <a:pPr algn="l"/>
            <a:r>
              <a:rPr lang="fr-FR" smtClean="0"/>
              <a:t>Model-Based Engineering</a:t>
            </a:r>
            <a:endParaRPr lang="fr-FR" dirty="0"/>
          </a:p>
        </p:txBody>
      </p:sp>
      <p:sp>
        <p:nvSpPr>
          <p:cNvPr id="15" name="Espace réservé du numéro de diapositive 14"/>
          <p:cNvSpPr>
            <a:spLocks noGrp="1"/>
          </p:cNvSpPr>
          <p:nvPr>
            <p:ph type="sldNum" sz="quarter" idx="18"/>
          </p:nvPr>
        </p:nvSpPr>
        <p:spPr bwMode="gray"/>
        <p:txBody>
          <a:bodyPr/>
          <a:lstStyle/>
          <a:p>
            <a:fld id="{733122C9-A0B9-462F-8757-0847AD287B63}" type="slidenum">
              <a:rPr lang="fr-FR" smtClean="0"/>
              <a:pPr/>
              <a:t>‹N°›</a:t>
            </a:fld>
            <a:endParaRPr lang="fr-FR" dirty="0"/>
          </a:p>
        </p:txBody>
      </p:sp>
      <p:sp>
        <p:nvSpPr>
          <p:cNvPr id="16" name="Espace réservé du texte 3"/>
          <p:cNvSpPr>
            <a:spLocks noGrp="1"/>
          </p:cNvSpPr>
          <p:nvPr>
            <p:ph type="body" sz="quarter" idx="22" hasCustomPrompt="1"/>
          </p:nvPr>
        </p:nvSpPr>
        <p:spPr bwMode="gray">
          <a:xfrm>
            <a:off x="1439862" y="1635124"/>
            <a:ext cx="6227763" cy="2484439"/>
          </a:xfrm>
        </p:spPr>
        <p:txBody>
          <a:bodyPr/>
          <a:lstStyle>
            <a:lvl1pPr marL="0" indent="0">
              <a:lnSpc>
                <a:spcPct val="90000"/>
              </a:lnSpc>
              <a:spcBef>
                <a:spcPts val="0"/>
              </a:spcBef>
              <a:spcAft>
                <a:spcPts val="0"/>
              </a:spcAft>
              <a:buNone/>
              <a:defRPr sz="2400" cap="all" baseline="0">
                <a:solidFill>
                  <a:schemeClr val="accent2"/>
                </a:solidFill>
              </a:defRPr>
            </a:lvl1pPr>
            <a:lvl2pPr marL="0" indent="0">
              <a:lnSpc>
                <a:spcPct val="110000"/>
              </a:lnSpc>
              <a:spcBef>
                <a:spcPts val="1200"/>
              </a:spcBef>
              <a:spcAft>
                <a:spcPts val="0"/>
              </a:spcAft>
              <a:buNone/>
              <a:defRPr sz="1400">
                <a:solidFill>
                  <a:schemeClr val="accent2"/>
                </a:solidFill>
              </a:defRPr>
            </a:lvl2pPr>
          </a:lstStyle>
          <a:p>
            <a:pPr lvl="0"/>
            <a:r>
              <a:rPr lang="fr-FR" dirty="0" smtClean="0"/>
              <a:t>Titre de la partie</a:t>
            </a:r>
          </a:p>
          <a:p>
            <a:pPr lvl="1"/>
            <a:r>
              <a:rPr lang="fr-FR" dirty="0" smtClean="0"/>
              <a:t>Texte</a:t>
            </a:r>
          </a:p>
        </p:txBody>
      </p:sp>
      <p:sp>
        <p:nvSpPr>
          <p:cNvPr id="12" name="Espace réservé du texte 13"/>
          <p:cNvSpPr>
            <a:spLocks noGrp="1"/>
          </p:cNvSpPr>
          <p:nvPr>
            <p:ph type="body" sz="quarter" idx="26" hasCustomPrompt="1"/>
          </p:nvPr>
        </p:nvSpPr>
        <p:spPr bwMode="gray">
          <a:xfrm rot="5400000">
            <a:off x="7304400" y="2694386"/>
            <a:ext cx="3114000" cy="61200"/>
          </a:xfrm>
          <a:solidFill>
            <a:schemeClr val="accent6"/>
          </a:solidFill>
          <a:ln w="57150">
            <a:noFill/>
            <a:miter lim="800000"/>
          </a:ln>
        </p:spPr>
        <p:txBody>
          <a:bodyPr/>
          <a:lstStyle>
            <a:lvl1pPr>
              <a:defRPr sz="100" b="0">
                <a:solidFill>
                  <a:schemeClr val="bg1">
                    <a:alpha val="0"/>
                  </a:schemeClr>
                </a:solidFill>
              </a:defRPr>
            </a:lvl1pPr>
          </a:lstStyle>
          <a:p>
            <a:pPr lvl="0"/>
            <a:r>
              <a:rPr lang="fr-FR" noProof="0" dirty="0" smtClean="0"/>
              <a:t> </a:t>
            </a:r>
            <a:endParaRPr lang="fr-FR" noProof="0" dirty="0"/>
          </a:p>
        </p:txBody>
      </p:sp>
      <p:sp>
        <p:nvSpPr>
          <p:cNvPr id="13" name="Espace réservé du texte 13"/>
          <p:cNvSpPr>
            <a:spLocks noGrp="1"/>
          </p:cNvSpPr>
          <p:nvPr>
            <p:ph type="body" sz="quarter" idx="13" hasCustomPrompt="1"/>
          </p:nvPr>
        </p:nvSpPr>
        <p:spPr bwMode="gray">
          <a:xfrm rot="16200000">
            <a:off x="-1270830" y="2689643"/>
            <a:ext cx="3117188" cy="71527"/>
          </a:xfrm>
          <a:solidFill>
            <a:schemeClr val="accent6"/>
          </a:solidFill>
          <a:ln w="57150">
            <a:noFill/>
            <a:miter lim="800000"/>
          </a:ln>
        </p:spPr>
        <p:txBody>
          <a:bodyPr/>
          <a:lstStyle>
            <a:lvl1pPr>
              <a:defRPr sz="100" b="0">
                <a:solidFill>
                  <a:schemeClr val="bg1">
                    <a:alpha val="0"/>
                  </a:schemeClr>
                </a:solidFill>
              </a:defRPr>
            </a:lvl1pPr>
          </a:lstStyle>
          <a:p>
            <a:pPr lvl="0"/>
            <a:r>
              <a:rPr lang="fr-FR" noProof="0" dirty="0" smtClean="0"/>
              <a:t> </a:t>
            </a:r>
            <a:endParaRPr lang="fr-FR" noProof="0" dirty="0"/>
          </a:p>
        </p:txBody>
      </p:sp>
      <p:sp>
        <p:nvSpPr>
          <p:cNvPr id="20" name="Espace réservé du texte 13"/>
          <p:cNvSpPr>
            <a:spLocks noGrp="1"/>
          </p:cNvSpPr>
          <p:nvPr>
            <p:ph type="body" sz="quarter" idx="25" hasCustomPrompt="1"/>
          </p:nvPr>
        </p:nvSpPr>
        <p:spPr bwMode="gray">
          <a:xfrm rot="10800000">
            <a:off x="252000" y="4222800"/>
            <a:ext cx="8640000" cy="61200"/>
          </a:xfrm>
          <a:solidFill>
            <a:schemeClr val="accent6"/>
          </a:solidFill>
          <a:ln w="57150">
            <a:noFill/>
            <a:miter lim="800000"/>
          </a:ln>
        </p:spPr>
        <p:txBody>
          <a:bodyPr/>
          <a:lstStyle>
            <a:lvl1pPr>
              <a:defRPr sz="100" b="0">
                <a:solidFill>
                  <a:schemeClr val="bg1">
                    <a:alpha val="0"/>
                  </a:schemeClr>
                </a:solidFill>
              </a:defRPr>
            </a:lvl1pPr>
          </a:lstStyle>
          <a:p>
            <a:pPr lvl="0"/>
            <a:r>
              <a:rPr lang="fr-FR" noProof="0" dirty="0" smtClean="0"/>
              <a:t> </a:t>
            </a:r>
            <a:endParaRPr lang="fr-FR" noProof="0" dirty="0"/>
          </a:p>
        </p:txBody>
      </p:sp>
      <p:sp>
        <p:nvSpPr>
          <p:cNvPr id="21" name="Espace réservé du texte 13"/>
          <p:cNvSpPr>
            <a:spLocks noGrp="1"/>
          </p:cNvSpPr>
          <p:nvPr>
            <p:ph type="body" sz="quarter" idx="15" hasCustomPrompt="1"/>
          </p:nvPr>
        </p:nvSpPr>
        <p:spPr bwMode="gray">
          <a:xfrm>
            <a:off x="252000" y="1152000"/>
            <a:ext cx="8640000" cy="61200"/>
          </a:xfrm>
          <a:solidFill>
            <a:schemeClr val="accent6"/>
          </a:solidFill>
          <a:ln w="57150">
            <a:noFill/>
            <a:miter lim="800000"/>
          </a:ln>
        </p:spPr>
        <p:txBody>
          <a:bodyPr/>
          <a:lstStyle>
            <a:lvl1pPr>
              <a:defRPr sz="100" b="0">
                <a:solidFill>
                  <a:schemeClr val="bg1">
                    <a:alpha val="0"/>
                  </a:schemeClr>
                </a:solidFill>
              </a:defRPr>
            </a:lvl1pPr>
          </a:lstStyle>
          <a:p>
            <a:pPr lvl="0"/>
            <a:r>
              <a:rPr lang="fr-FR" noProof="0" dirty="0" smtClean="0"/>
              <a:t> </a:t>
            </a:r>
            <a:endParaRPr lang="fr-FR" noProof="0" dirty="0"/>
          </a:p>
        </p:txBody>
      </p:sp>
      <p:sp>
        <p:nvSpPr>
          <p:cNvPr id="26" name="Titre 1"/>
          <p:cNvSpPr>
            <a:spLocks noGrp="1"/>
          </p:cNvSpPr>
          <p:nvPr>
            <p:ph type="title" hasCustomPrompt="1"/>
          </p:nvPr>
        </p:nvSpPr>
        <p:spPr bwMode="gray">
          <a:xfrm>
            <a:off x="1440000" y="250824"/>
            <a:ext cx="585664" cy="1195200"/>
          </a:xfrm>
          <a:solidFill>
            <a:schemeClr val="bg1"/>
          </a:solidFill>
        </p:spPr>
        <p:txBody>
          <a:bodyPr wrap="none" lIns="36000" tIns="36000" rIns="36000" bIns="36000" anchor="b" anchorCtr="0">
            <a:spAutoFit/>
          </a:bodyPr>
          <a:lstStyle>
            <a:lvl1pPr algn="r">
              <a:defRPr sz="7200">
                <a:solidFill>
                  <a:schemeClr val="accent6"/>
                </a:solidFill>
              </a:defRPr>
            </a:lvl1pPr>
          </a:lstStyle>
          <a:p>
            <a:r>
              <a:rPr lang="fr-FR" noProof="0" dirty="0" smtClean="0"/>
              <a:t>0</a:t>
            </a:r>
            <a:endParaRPr lang="fr-FR" noProof="0" dirty="0"/>
          </a:p>
        </p:txBody>
      </p:sp>
    </p:spTree>
    <p:extLst>
      <p:ext uri="{BB962C8B-B14F-4D97-AF65-F5344CB8AC3E}">
        <p14:creationId xmlns:p14="http://schemas.microsoft.com/office/powerpoint/2010/main" val="4050960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hapitre_image_gauche">
    <p:spTree>
      <p:nvGrpSpPr>
        <p:cNvPr id="1" name=""/>
        <p:cNvGrpSpPr/>
        <p:nvPr/>
      </p:nvGrpSpPr>
      <p:grpSpPr>
        <a:xfrm>
          <a:off x="0" y="0"/>
          <a:ext cx="0" cy="0"/>
          <a:chOff x="0" y="0"/>
          <a:chExt cx="0" cy="0"/>
        </a:xfrm>
      </p:grpSpPr>
      <p:sp>
        <p:nvSpPr>
          <p:cNvPr id="5" name="Rectangle 4"/>
          <p:cNvSpPr/>
          <p:nvPr userDrawn="1"/>
        </p:nvSpPr>
        <p:spPr bwMode="gray">
          <a:xfrm>
            <a:off x="0" y="0"/>
            <a:ext cx="899592" cy="879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space réservé pour une image  16"/>
          <p:cNvSpPr>
            <a:spLocks noGrp="1"/>
          </p:cNvSpPr>
          <p:nvPr>
            <p:ph type="pic" sz="quarter" idx="14" hasCustomPrompt="1"/>
          </p:nvPr>
        </p:nvSpPr>
        <p:spPr bwMode="gray">
          <a:xfrm>
            <a:off x="250825" y="250824"/>
            <a:ext cx="4321175" cy="4157664"/>
          </a:xfrm>
          <a:solidFill>
            <a:schemeClr val="bg1">
              <a:lumMod val="95000"/>
            </a:schemeClr>
          </a:solidFill>
        </p:spPr>
        <p:txBody>
          <a:bodyPr lIns="360000" tIns="1080000" rIns="360000" anchor="ctr" anchorCtr="0"/>
          <a:lstStyle>
            <a:lvl1pPr marL="0" marR="0" indent="0" algn="ctr" defTabSz="914400" rtl="0" eaLnBrk="1" fontAlgn="auto" latinLnBrk="0" hangingPunct="1">
              <a:lnSpc>
                <a:spcPct val="100000"/>
              </a:lnSpc>
              <a:spcBef>
                <a:spcPts val="1800"/>
              </a:spcBef>
              <a:spcAft>
                <a:spcPts val="600"/>
              </a:spcAft>
              <a:buClrTx/>
              <a:buSzTx/>
              <a:buFont typeface="Arial" pitchFamily="34" charset="0"/>
              <a:buNone/>
              <a:tabLst/>
              <a:defRPr sz="1000" b="0"/>
            </a:lvl1pPr>
          </a:lstStyle>
          <a:p>
            <a:r>
              <a:rPr lang="fr-FR" noProof="0" dirty="0" smtClean="0"/>
              <a:t>Sélectionner l’icône pour insérer une image, puis si besoin disposer l’image en arrière plan (Sélectionner l’image avec le bouton droit de la souris / Mettre à l’arrière plan)</a:t>
            </a:r>
          </a:p>
        </p:txBody>
      </p:sp>
      <p:sp>
        <p:nvSpPr>
          <p:cNvPr id="9" name="Espace réservé de la date 8"/>
          <p:cNvSpPr>
            <a:spLocks noGrp="1"/>
          </p:cNvSpPr>
          <p:nvPr>
            <p:ph type="dt" sz="half" idx="16"/>
          </p:nvPr>
        </p:nvSpPr>
        <p:spPr bwMode="gray"/>
        <p:txBody>
          <a:bodyPr/>
          <a:lstStyle/>
          <a:p>
            <a:r>
              <a:rPr lang="fr-FR" smtClean="0"/>
              <a:t>13/02/2019</a:t>
            </a:r>
            <a:endParaRPr lang="fr-FR" dirty="0"/>
          </a:p>
        </p:txBody>
      </p:sp>
      <p:sp>
        <p:nvSpPr>
          <p:cNvPr id="14" name="Espace réservé du pied de page 13"/>
          <p:cNvSpPr>
            <a:spLocks noGrp="1"/>
          </p:cNvSpPr>
          <p:nvPr>
            <p:ph type="ftr" sz="quarter" idx="17"/>
          </p:nvPr>
        </p:nvSpPr>
        <p:spPr bwMode="gray"/>
        <p:txBody>
          <a:bodyPr/>
          <a:lstStyle/>
          <a:p>
            <a:pPr algn="l"/>
            <a:r>
              <a:rPr lang="fr-FR" smtClean="0"/>
              <a:t>Model-Based Engineering</a:t>
            </a:r>
            <a:endParaRPr lang="fr-FR" dirty="0"/>
          </a:p>
        </p:txBody>
      </p:sp>
      <p:sp>
        <p:nvSpPr>
          <p:cNvPr id="15" name="Espace réservé du numéro de diapositive 14"/>
          <p:cNvSpPr>
            <a:spLocks noGrp="1"/>
          </p:cNvSpPr>
          <p:nvPr>
            <p:ph type="sldNum" sz="quarter" idx="18"/>
          </p:nvPr>
        </p:nvSpPr>
        <p:spPr bwMode="gray"/>
        <p:txBody>
          <a:bodyPr/>
          <a:lstStyle/>
          <a:p>
            <a:fld id="{733122C9-A0B9-462F-8757-0847AD287B63}" type="slidenum">
              <a:rPr lang="fr-FR" smtClean="0"/>
              <a:pPr/>
              <a:t>‹N°›</a:t>
            </a:fld>
            <a:endParaRPr lang="fr-FR" dirty="0"/>
          </a:p>
        </p:txBody>
      </p:sp>
      <p:sp>
        <p:nvSpPr>
          <p:cNvPr id="28" name="Espace réservé du texte 3"/>
          <p:cNvSpPr>
            <a:spLocks noGrp="1"/>
          </p:cNvSpPr>
          <p:nvPr>
            <p:ph type="body" sz="quarter" idx="22" hasCustomPrompt="1"/>
          </p:nvPr>
        </p:nvSpPr>
        <p:spPr bwMode="gray">
          <a:xfrm>
            <a:off x="5023302" y="1635125"/>
            <a:ext cx="3852862" cy="2484438"/>
          </a:xfrm>
        </p:spPr>
        <p:txBody>
          <a:bodyPr/>
          <a:lstStyle>
            <a:lvl1pPr marL="0" indent="0">
              <a:lnSpc>
                <a:spcPct val="90000"/>
              </a:lnSpc>
              <a:spcBef>
                <a:spcPts val="0"/>
              </a:spcBef>
              <a:spcAft>
                <a:spcPts val="0"/>
              </a:spcAft>
              <a:buNone/>
              <a:defRPr sz="2400" cap="all" baseline="0">
                <a:solidFill>
                  <a:schemeClr val="accent2"/>
                </a:solidFill>
              </a:defRPr>
            </a:lvl1pPr>
            <a:lvl2pPr marL="0" indent="0">
              <a:lnSpc>
                <a:spcPct val="110000"/>
              </a:lnSpc>
              <a:spcBef>
                <a:spcPts val="1200"/>
              </a:spcBef>
              <a:spcAft>
                <a:spcPts val="0"/>
              </a:spcAft>
              <a:buNone/>
              <a:defRPr sz="1400">
                <a:solidFill>
                  <a:schemeClr val="accent2"/>
                </a:solidFill>
              </a:defRPr>
            </a:lvl2pPr>
          </a:lstStyle>
          <a:p>
            <a:pPr lvl="0"/>
            <a:r>
              <a:rPr lang="fr-FR" dirty="0" smtClean="0"/>
              <a:t>Titre de la partie</a:t>
            </a:r>
          </a:p>
          <a:p>
            <a:pPr lvl="1"/>
            <a:r>
              <a:rPr lang="fr-FR" dirty="0" smtClean="0"/>
              <a:t>Texte</a:t>
            </a:r>
          </a:p>
        </p:txBody>
      </p:sp>
      <p:sp>
        <p:nvSpPr>
          <p:cNvPr id="29" name="Espace réservé du texte 13"/>
          <p:cNvSpPr>
            <a:spLocks noGrp="1"/>
          </p:cNvSpPr>
          <p:nvPr>
            <p:ph type="body" sz="quarter" idx="23" hasCustomPrompt="1"/>
          </p:nvPr>
        </p:nvSpPr>
        <p:spPr bwMode="gray">
          <a:xfrm rot="16200000">
            <a:off x="2640600" y="2687400"/>
            <a:ext cx="3132000" cy="61200"/>
          </a:xfrm>
          <a:solidFill>
            <a:schemeClr val="accent6"/>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30" name="Espace réservé du texte 13"/>
          <p:cNvSpPr>
            <a:spLocks noGrp="1"/>
          </p:cNvSpPr>
          <p:nvPr>
            <p:ph type="body" sz="quarter" idx="24" hasCustomPrompt="1"/>
          </p:nvPr>
        </p:nvSpPr>
        <p:spPr bwMode="gray">
          <a:xfrm>
            <a:off x="4176000" y="1152000"/>
            <a:ext cx="4968000" cy="61200"/>
          </a:xfrm>
          <a:solidFill>
            <a:schemeClr val="accent6"/>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31" name="Espace réservé du texte 13"/>
          <p:cNvSpPr>
            <a:spLocks noGrp="1"/>
          </p:cNvSpPr>
          <p:nvPr>
            <p:ph type="body" sz="quarter" idx="25" hasCustomPrompt="1"/>
          </p:nvPr>
        </p:nvSpPr>
        <p:spPr bwMode="gray">
          <a:xfrm rot="10800000">
            <a:off x="4176000" y="4222800"/>
            <a:ext cx="4968000" cy="61200"/>
          </a:xfrm>
          <a:solidFill>
            <a:schemeClr val="accent6"/>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6" name="Titre 1"/>
          <p:cNvSpPr>
            <a:spLocks noGrp="1"/>
          </p:cNvSpPr>
          <p:nvPr>
            <p:ph type="title" hasCustomPrompt="1"/>
          </p:nvPr>
        </p:nvSpPr>
        <p:spPr bwMode="gray">
          <a:xfrm>
            <a:off x="4850432" y="250824"/>
            <a:ext cx="585664" cy="1195200"/>
          </a:xfrm>
          <a:solidFill>
            <a:schemeClr val="bg1"/>
          </a:solidFill>
        </p:spPr>
        <p:txBody>
          <a:bodyPr wrap="none" lIns="36000" tIns="36000" rIns="36000" bIns="36000" anchor="b" anchorCtr="0">
            <a:spAutoFit/>
          </a:bodyPr>
          <a:lstStyle>
            <a:lvl1pPr>
              <a:defRPr sz="7200">
                <a:solidFill>
                  <a:schemeClr val="accent6"/>
                </a:solidFill>
              </a:defRPr>
            </a:lvl1pPr>
          </a:lstStyle>
          <a:p>
            <a:r>
              <a:rPr lang="fr-FR" noProof="0" dirty="0" smtClean="0"/>
              <a:t>0</a:t>
            </a:r>
            <a:endParaRPr lang="fr-FR" noProof="0" dirty="0"/>
          </a:p>
        </p:txBody>
      </p:sp>
    </p:spTree>
    <p:extLst>
      <p:ext uri="{BB962C8B-B14F-4D97-AF65-F5344CB8AC3E}">
        <p14:creationId xmlns:p14="http://schemas.microsoft.com/office/powerpoint/2010/main" val="24517627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hapitre_image_droite">
    <p:spTree>
      <p:nvGrpSpPr>
        <p:cNvPr id="1" name=""/>
        <p:cNvGrpSpPr/>
        <p:nvPr/>
      </p:nvGrpSpPr>
      <p:grpSpPr>
        <a:xfrm>
          <a:off x="0" y="0"/>
          <a:ext cx="0" cy="0"/>
          <a:chOff x="0" y="0"/>
          <a:chExt cx="0" cy="0"/>
        </a:xfrm>
      </p:grpSpPr>
      <p:sp>
        <p:nvSpPr>
          <p:cNvPr id="5" name="Rectangle 4"/>
          <p:cNvSpPr/>
          <p:nvPr userDrawn="1"/>
        </p:nvSpPr>
        <p:spPr bwMode="gray">
          <a:xfrm>
            <a:off x="0" y="0"/>
            <a:ext cx="899592" cy="879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space réservé pour une image  16"/>
          <p:cNvSpPr>
            <a:spLocks noGrp="1"/>
          </p:cNvSpPr>
          <p:nvPr>
            <p:ph type="pic" sz="quarter" idx="14" hasCustomPrompt="1"/>
          </p:nvPr>
        </p:nvSpPr>
        <p:spPr bwMode="gray">
          <a:xfrm>
            <a:off x="4572000" y="250824"/>
            <a:ext cx="4321175" cy="4157664"/>
          </a:xfrm>
          <a:solidFill>
            <a:schemeClr val="bg1">
              <a:lumMod val="95000"/>
            </a:schemeClr>
          </a:solidFill>
        </p:spPr>
        <p:txBody>
          <a:bodyPr lIns="360000" tIns="1080000" rIns="360000" anchor="ctr" anchorCtr="0"/>
          <a:lstStyle>
            <a:lvl1pPr marL="0" marR="0" indent="0" algn="ctr" defTabSz="914400" rtl="0" eaLnBrk="1" fontAlgn="auto" latinLnBrk="0" hangingPunct="1">
              <a:lnSpc>
                <a:spcPct val="100000"/>
              </a:lnSpc>
              <a:spcBef>
                <a:spcPts val="1800"/>
              </a:spcBef>
              <a:spcAft>
                <a:spcPts val="600"/>
              </a:spcAft>
              <a:buClrTx/>
              <a:buSzTx/>
              <a:buFont typeface="Arial" pitchFamily="34" charset="0"/>
              <a:buNone/>
              <a:tabLst/>
              <a:defRPr sz="1000" b="0"/>
            </a:lvl1pPr>
          </a:lstStyle>
          <a:p>
            <a:r>
              <a:rPr lang="fr-FR" noProof="0" dirty="0" smtClean="0"/>
              <a:t>Sélectionner l’icône pour insérer une image, puis si besoin disposer l’image en arrière plan (Sélectionner l’image avec le bouton droit de la souris / Mettre à l’arrière plan)</a:t>
            </a:r>
          </a:p>
        </p:txBody>
      </p:sp>
      <p:sp>
        <p:nvSpPr>
          <p:cNvPr id="9" name="Espace réservé de la date 8"/>
          <p:cNvSpPr>
            <a:spLocks noGrp="1"/>
          </p:cNvSpPr>
          <p:nvPr>
            <p:ph type="dt" sz="half" idx="16"/>
          </p:nvPr>
        </p:nvSpPr>
        <p:spPr bwMode="gray"/>
        <p:txBody>
          <a:bodyPr/>
          <a:lstStyle/>
          <a:p>
            <a:r>
              <a:rPr lang="fr-FR" smtClean="0"/>
              <a:t>13/02/2019</a:t>
            </a:r>
            <a:endParaRPr lang="fr-FR" dirty="0"/>
          </a:p>
        </p:txBody>
      </p:sp>
      <p:sp>
        <p:nvSpPr>
          <p:cNvPr id="14" name="Espace réservé du pied de page 13"/>
          <p:cNvSpPr>
            <a:spLocks noGrp="1"/>
          </p:cNvSpPr>
          <p:nvPr>
            <p:ph type="ftr" sz="quarter" idx="17"/>
          </p:nvPr>
        </p:nvSpPr>
        <p:spPr bwMode="gray"/>
        <p:txBody>
          <a:bodyPr/>
          <a:lstStyle/>
          <a:p>
            <a:pPr algn="l"/>
            <a:r>
              <a:rPr lang="fr-FR" smtClean="0"/>
              <a:t>Model-Based Engineering</a:t>
            </a:r>
            <a:endParaRPr lang="fr-FR" dirty="0"/>
          </a:p>
        </p:txBody>
      </p:sp>
      <p:sp>
        <p:nvSpPr>
          <p:cNvPr id="15" name="Espace réservé du numéro de diapositive 14"/>
          <p:cNvSpPr>
            <a:spLocks noGrp="1"/>
          </p:cNvSpPr>
          <p:nvPr>
            <p:ph type="sldNum" sz="quarter" idx="18"/>
          </p:nvPr>
        </p:nvSpPr>
        <p:spPr bwMode="gray"/>
        <p:txBody>
          <a:bodyPr/>
          <a:lstStyle/>
          <a:p>
            <a:fld id="{733122C9-A0B9-462F-8757-0847AD287B63}" type="slidenum">
              <a:rPr lang="fr-FR" smtClean="0"/>
              <a:pPr/>
              <a:t>‹N°›</a:t>
            </a:fld>
            <a:endParaRPr lang="fr-FR" dirty="0"/>
          </a:p>
        </p:txBody>
      </p:sp>
      <p:sp>
        <p:nvSpPr>
          <p:cNvPr id="16" name="Espace réservé du texte 3"/>
          <p:cNvSpPr>
            <a:spLocks noGrp="1"/>
          </p:cNvSpPr>
          <p:nvPr>
            <p:ph type="body" sz="quarter" idx="22" hasCustomPrompt="1"/>
          </p:nvPr>
        </p:nvSpPr>
        <p:spPr bwMode="gray">
          <a:xfrm>
            <a:off x="499062" y="1630636"/>
            <a:ext cx="3852862" cy="2484438"/>
          </a:xfrm>
        </p:spPr>
        <p:txBody>
          <a:bodyPr/>
          <a:lstStyle>
            <a:lvl1pPr marL="0" indent="0">
              <a:lnSpc>
                <a:spcPct val="90000"/>
              </a:lnSpc>
              <a:spcBef>
                <a:spcPts val="0"/>
              </a:spcBef>
              <a:spcAft>
                <a:spcPts val="0"/>
              </a:spcAft>
              <a:buNone/>
              <a:defRPr sz="2400" cap="all" baseline="0">
                <a:solidFill>
                  <a:schemeClr val="accent2"/>
                </a:solidFill>
              </a:defRPr>
            </a:lvl1pPr>
            <a:lvl2pPr marL="0" indent="0">
              <a:lnSpc>
                <a:spcPct val="110000"/>
              </a:lnSpc>
              <a:spcBef>
                <a:spcPts val="1200"/>
              </a:spcBef>
              <a:spcAft>
                <a:spcPts val="0"/>
              </a:spcAft>
              <a:buNone/>
              <a:defRPr sz="1400">
                <a:solidFill>
                  <a:schemeClr val="accent2"/>
                </a:solidFill>
              </a:defRPr>
            </a:lvl2pPr>
          </a:lstStyle>
          <a:p>
            <a:pPr lvl="0"/>
            <a:r>
              <a:rPr lang="fr-FR" dirty="0" smtClean="0"/>
              <a:t>Titre de la partie</a:t>
            </a:r>
          </a:p>
          <a:p>
            <a:pPr lvl="1"/>
            <a:r>
              <a:rPr lang="fr-FR" dirty="0" smtClean="0"/>
              <a:t>Texte</a:t>
            </a:r>
          </a:p>
        </p:txBody>
      </p:sp>
      <p:sp>
        <p:nvSpPr>
          <p:cNvPr id="17" name="Espace réservé du texte 13"/>
          <p:cNvSpPr>
            <a:spLocks noGrp="1"/>
          </p:cNvSpPr>
          <p:nvPr>
            <p:ph type="body" sz="quarter" idx="23" hasCustomPrompt="1"/>
          </p:nvPr>
        </p:nvSpPr>
        <p:spPr bwMode="gray">
          <a:xfrm rot="5400000">
            <a:off x="3371400" y="2687400"/>
            <a:ext cx="3132000" cy="61200"/>
          </a:xfrm>
          <a:solidFill>
            <a:schemeClr val="accent6"/>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8" name="Espace réservé du texte 13"/>
          <p:cNvSpPr>
            <a:spLocks noGrp="1"/>
          </p:cNvSpPr>
          <p:nvPr>
            <p:ph type="body" sz="quarter" idx="24" hasCustomPrompt="1"/>
          </p:nvPr>
        </p:nvSpPr>
        <p:spPr bwMode="gray">
          <a:xfrm>
            <a:off x="0" y="1152000"/>
            <a:ext cx="4968000" cy="61200"/>
          </a:xfrm>
          <a:solidFill>
            <a:schemeClr val="accent6"/>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9" name="Espace réservé du texte 13"/>
          <p:cNvSpPr>
            <a:spLocks noGrp="1"/>
          </p:cNvSpPr>
          <p:nvPr>
            <p:ph type="body" sz="quarter" idx="25" hasCustomPrompt="1"/>
          </p:nvPr>
        </p:nvSpPr>
        <p:spPr bwMode="gray">
          <a:xfrm rot="10800000">
            <a:off x="0" y="4222799"/>
            <a:ext cx="4968000" cy="61200"/>
          </a:xfrm>
          <a:solidFill>
            <a:schemeClr val="accent6"/>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6" name="Titre 1"/>
          <p:cNvSpPr>
            <a:spLocks noGrp="1"/>
          </p:cNvSpPr>
          <p:nvPr>
            <p:ph type="title" hasCustomPrompt="1"/>
          </p:nvPr>
        </p:nvSpPr>
        <p:spPr bwMode="gray">
          <a:xfrm>
            <a:off x="3528000" y="250824"/>
            <a:ext cx="585664" cy="1195200"/>
          </a:xfrm>
          <a:solidFill>
            <a:schemeClr val="bg1"/>
          </a:solidFill>
        </p:spPr>
        <p:txBody>
          <a:bodyPr wrap="none" lIns="36000" tIns="36000" rIns="36000" bIns="36000" anchor="b" anchorCtr="0">
            <a:spAutoFit/>
          </a:bodyPr>
          <a:lstStyle>
            <a:lvl1pPr algn="r">
              <a:defRPr sz="7200">
                <a:solidFill>
                  <a:schemeClr val="accent6"/>
                </a:solidFill>
              </a:defRPr>
            </a:lvl1pPr>
          </a:lstStyle>
          <a:p>
            <a:r>
              <a:rPr lang="fr-FR" noProof="0" dirty="0" smtClean="0"/>
              <a:t>0</a:t>
            </a:r>
            <a:endParaRPr lang="fr-FR" noProof="0" dirty="0"/>
          </a:p>
        </p:txBody>
      </p:sp>
    </p:spTree>
    <p:extLst>
      <p:ext uri="{BB962C8B-B14F-4D97-AF65-F5344CB8AC3E}">
        <p14:creationId xmlns:p14="http://schemas.microsoft.com/office/powerpoint/2010/main" val="30925059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p:txBody>
          <a:bodyPr/>
          <a:lstStyle>
            <a:lvl2pPr>
              <a:spcAft>
                <a:spcPts val="0"/>
              </a:spcAft>
              <a:defRPr/>
            </a:lvl2pPr>
            <a:lvl3pPr>
              <a:defRPr/>
            </a:lvl3pPr>
            <a:lvl4pPr>
              <a:defRPr baseline="0"/>
            </a:lvl4pPr>
            <a:lvl5pPr>
              <a:defRPr/>
            </a:lvl5pPr>
          </a:lstStyle>
          <a:p>
            <a:pPr lvl="0"/>
            <a:r>
              <a:rPr lang="fr-FR" noProof="0" dirty="0" smtClean="0"/>
              <a:t>Texte de niveau 1</a:t>
            </a:r>
          </a:p>
          <a:p>
            <a:pPr lvl="1"/>
            <a:r>
              <a:rPr lang="fr-FR" noProof="0" dirty="0" smtClean="0"/>
              <a:t>Texte de niveau 2</a:t>
            </a:r>
          </a:p>
          <a:p>
            <a:pPr lvl="2"/>
            <a:r>
              <a:rPr lang="fr-FR" noProof="0" dirty="0" smtClean="0"/>
              <a:t>Texte de niveau 3</a:t>
            </a:r>
          </a:p>
          <a:p>
            <a:pPr lvl="3"/>
            <a:r>
              <a:rPr lang="fr-FR" noProof="0" dirty="0" smtClean="0"/>
              <a:t>Texte de niveau 4</a:t>
            </a:r>
          </a:p>
          <a:p>
            <a:pPr lvl="4"/>
            <a:r>
              <a:rPr lang="fr-FR" noProof="0" dirty="0" smtClean="0"/>
              <a:t>Texte de niveau 5</a:t>
            </a:r>
          </a:p>
        </p:txBody>
      </p:sp>
      <p:sp>
        <p:nvSpPr>
          <p:cNvPr id="4" name="Titre 3"/>
          <p:cNvSpPr>
            <a:spLocks noGrp="1"/>
          </p:cNvSpPr>
          <p:nvPr>
            <p:ph type="title" hasCustomPrompt="1"/>
          </p:nvPr>
        </p:nvSpPr>
        <p:spPr bwMode="gray"/>
        <p:txBody>
          <a:bodyPr/>
          <a:lstStyle/>
          <a:p>
            <a:r>
              <a:rPr lang="fr-FR" noProof="0" dirty="0" smtClean="0"/>
              <a:t>Titre</a:t>
            </a:r>
            <a:endParaRPr lang="fr-FR" dirty="0"/>
          </a:p>
        </p:txBody>
      </p:sp>
      <p:sp>
        <p:nvSpPr>
          <p:cNvPr id="5" name="Espace réservé de la date 4"/>
          <p:cNvSpPr>
            <a:spLocks noGrp="1"/>
          </p:cNvSpPr>
          <p:nvPr>
            <p:ph type="dt" sz="half" idx="10"/>
          </p:nvPr>
        </p:nvSpPr>
        <p:spPr bwMode="gray"/>
        <p:txBody>
          <a:bodyPr/>
          <a:lstStyle/>
          <a:p>
            <a:r>
              <a:rPr lang="fr-FR" smtClean="0"/>
              <a:t>13/02/2019</a:t>
            </a:r>
            <a:endParaRPr lang="fr-FR" dirty="0"/>
          </a:p>
        </p:txBody>
      </p:sp>
      <p:sp>
        <p:nvSpPr>
          <p:cNvPr id="6" name="Espace réservé du pied de page 5"/>
          <p:cNvSpPr>
            <a:spLocks noGrp="1"/>
          </p:cNvSpPr>
          <p:nvPr>
            <p:ph type="ftr" sz="quarter" idx="11"/>
          </p:nvPr>
        </p:nvSpPr>
        <p:spPr bwMode="gray"/>
        <p:txBody>
          <a:bodyPr/>
          <a:lstStyle/>
          <a:p>
            <a:pPr algn="l"/>
            <a:r>
              <a:rPr lang="fr-FR" smtClean="0"/>
              <a:t>Model-Based Engineering</a:t>
            </a:r>
            <a:endParaRPr lang="fr-FR" dirty="0"/>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‹N°›</a:t>
            </a:fld>
            <a:endParaRPr lang="fr-FR" dirty="0"/>
          </a:p>
        </p:txBody>
      </p:sp>
    </p:spTree>
    <p:extLst>
      <p:ext uri="{BB962C8B-B14F-4D97-AF65-F5344CB8AC3E}">
        <p14:creationId xmlns:p14="http://schemas.microsoft.com/office/powerpoint/2010/main" val="22858994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re, image et contenu">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4463988" y="1131889"/>
            <a:ext cx="4429187" cy="3492500"/>
          </a:xfrm>
        </p:spPr>
        <p:txBody>
          <a:bodyPr/>
          <a:lstStyle>
            <a:lvl2pPr>
              <a:spcAft>
                <a:spcPts val="0"/>
              </a:spcAft>
              <a:defRPr/>
            </a:lvl2pPr>
            <a:lvl3pPr>
              <a:defRPr/>
            </a:lvl3pPr>
            <a:lvl4pPr>
              <a:defRPr baseline="0"/>
            </a:lvl4pPr>
            <a:lvl5pPr>
              <a:defRPr/>
            </a:lvl5pPr>
          </a:lstStyle>
          <a:p>
            <a:pPr lvl="0"/>
            <a:r>
              <a:rPr lang="fr-FR" noProof="0" dirty="0" smtClean="0"/>
              <a:t>Texte de niveau 1</a:t>
            </a:r>
          </a:p>
          <a:p>
            <a:pPr lvl="1"/>
            <a:r>
              <a:rPr lang="fr-FR" noProof="0" dirty="0" smtClean="0"/>
              <a:t>Texte de niveau 2</a:t>
            </a:r>
          </a:p>
          <a:p>
            <a:pPr lvl="2"/>
            <a:r>
              <a:rPr lang="fr-FR" noProof="0" dirty="0" smtClean="0"/>
              <a:t>Texte de niveau 3</a:t>
            </a:r>
          </a:p>
          <a:p>
            <a:pPr lvl="3"/>
            <a:r>
              <a:rPr lang="fr-FR" noProof="0" dirty="0" smtClean="0"/>
              <a:t>Texte de niveau 4</a:t>
            </a:r>
          </a:p>
          <a:p>
            <a:pPr lvl="4"/>
            <a:r>
              <a:rPr lang="fr-FR" noProof="0" dirty="0" smtClean="0"/>
              <a:t>Texte de niveau 5</a:t>
            </a:r>
          </a:p>
        </p:txBody>
      </p:sp>
      <p:sp>
        <p:nvSpPr>
          <p:cNvPr id="4" name="Titre 3"/>
          <p:cNvSpPr>
            <a:spLocks noGrp="1"/>
          </p:cNvSpPr>
          <p:nvPr>
            <p:ph type="title" hasCustomPrompt="1"/>
          </p:nvPr>
        </p:nvSpPr>
        <p:spPr bwMode="gray"/>
        <p:txBody>
          <a:bodyPr/>
          <a:lstStyle/>
          <a:p>
            <a:r>
              <a:rPr lang="fr-FR" noProof="0" dirty="0" smtClean="0"/>
              <a:t>Titre</a:t>
            </a:r>
            <a:endParaRPr lang="fr-FR" dirty="0"/>
          </a:p>
        </p:txBody>
      </p:sp>
      <p:sp>
        <p:nvSpPr>
          <p:cNvPr id="5" name="Espace réservé de la date 4"/>
          <p:cNvSpPr>
            <a:spLocks noGrp="1"/>
          </p:cNvSpPr>
          <p:nvPr>
            <p:ph type="dt" sz="half" idx="10"/>
          </p:nvPr>
        </p:nvSpPr>
        <p:spPr bwMode="gray"/>
        <p:txBody>
          <a:bodyPr/>
          <a:lstStyle/>
          <a:p>
            <a:r>
              <a:rPr lang="fr-FR" smtClean="0"/>
              <a:t>13/02/2019</a:t>
            </a:r>
            <a:endParaRPr lang="fr-FR" dirty="0"/>
          </a:p>
        </p:txBody>
      </p:sp>
      <p:sp>
        <p:nvSpPr>
          <p:cNvPr id="6" name="Espace réservé du pied de page 5"/>
          <p:cNvSpPr>
            <a:spLocks noGrp="1"/>
          </p:cNvSpPr>
          <p:nvPr>
            <p:ph type="ftr" sz="quarter" idx="11"/>
          </p:nvPr>
        </p:nvSpPr>
        <p:spPr bwMode="gray"/>
        <p:txBody>
          <a:bodyPr/>
          <a:lstStyle/>
          <a:p>
            <a:pPr algn="l"/>
            <a:r>
              <a:rPr lang="fr-FR" smtClean="0"/>
              <a:t>Model-Based Engineering</a:t>
            </a:r>
            <a:endParaRPr lang="fr-FR" dirty="0"/>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‹N°›</a:t>
            </a:fld>
            <a:endParaRPr lang="fr-FR" dirty="0"/>
          </a:p>
        </p:txBody>
      </p:sp>
      <p:sp>
        <p:nvSpPr>
          <p:cNvPr id="10" name="Espace réservé pour une image  16"/>
          <p:cNvSpPr>
            <a:spLocks noGrp="1"/>
          </p:cNvSpPr>
          <p:nvPr>
            <p:ph type="pic" sz="quarter" idx="14"/>
          </p:nvPr>
        </p:nvSpPr>
        <p:spPr bwMode="gray">
          <a:xfrm>
            <a:off x="554400" y="1224000"/>
            <a:ext cx="3708000" cy="2700000"/>
          </a:xfrm>
          <a:solidFill>
            <a:schemeClr val="bg1">
              <a:lumMod val="95000"/>
            </a:schemeClr>
          </a:solidFill>
          <a:ln w="57150">
            <a:solidFill>
              <a:schemeClr val="accent6"/>
            </a:solidFill>
            <a:miter lim="800000"/>
          </a:ln>
        </p:spPr>
        <p:txBody>
          <a:bodyPr lIns="360000" tIns="1080000" rIns="360000" anchor="ctr" anchorCtr="0"/>
          <a:lstStyle>
            <a:lvl1pPr marL="0" indent="0" algn="ctr">
              <a:buNone/>
              <a:defRPr sz="1000" b="0"/>
            </a:lvl1pPr>
          </a:lstStyle>
          <a:p>
            <a:endParaRPr lang="fr-FR" dirty="0"/>
          </a:p>
        </p:txBody>
      </p:sp>
    </p:spTree>
    <p:extLst>
      <p:ext uri="{BB962C8B-B14F-4D97-AF65-F5344CB8AC3E}">
        <p14:creationId xmlns:p14="http://schemas.microsoft.com/office/powerpoint/2010/main" val="12228027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re et grande image">
    <p:spTree>
      <p:nvGrpSpPr>
        <p:cNvPr id="1" name=""/>
        <p:cNvGrpSpPr/>
        <p:nvPr/>
      </p:nvGrpSpPr>
      <p:grpSpPr>
        <a:xfrm>
          <a:off x="0" y="0"/>
          <a:ext cx="0" cy="0"/>
          <a:chOff x="0" y="0"/>
          <a:chExt cx="0" cy="0"/>
        </a:xfrm>
      </p:grpSpPr>
      <p:sp>
        <p:nvSpPr>
          <p:cNvPr id="4" name="Titre 3"/>
          <p:cNvSpPr>
            <a:spLocks noGrp="1"/>
          </p:cNvSpPr>
          <p:nvPr>
            <p:ph type="title" hasCustomPrompt="1"/>
          </p:nvPr>
        </p:nvSpPr>
        <p:spPr bwMode="gray"/>
        <p:txBody>
          <a:bodyPr/>
          <a:lstStyle/>
          <a:p>
            <a:r>
              <a:rPr lang="fr-FR" noProof="0" dirty="0" smtClean="0"/>
              <a:t>Titre</a:t>
            </a:r>
            <a:endParaRPr lang="fr-FR" dirty="0"/>
          </a:p>
        </p:txBody>
      </p:sp>
      <p:sp>
        <p:nvSpPr>
          <p:cNvPr id="5" name="Espace réservé de la date 4"/>
          <p:cNvSpPr>
            <a:spLocks noGrp="1"/>
          </p:cNvSpPr>
          <p:nvPr>
            <p:ph type="dt" sz="half" idx="10"/>
          </p:nvPr>
        </p:nvSpPr>
        <p:spPr bwMode="gray"/>
        <p:txBody>
          <a:bodyPr/>
          <a:lstStyle/>
          <a:p>
            <a:r>
              <a:rPr lang="fr-FR" smtClean="0"/>
              <a:t>13/02/2019</a:t>
            </a:r>
            <a:endParaRPr lang="fr-FR" dirty="0"/>
          </a:p>
        </p:txBody>
      </p:sp>
      <p:sp>
        <p:nvSpPr>
          <p:cNvPr id="6" name="Espace réservé du pied de page 5"/>
          <p:cNvSpPr>
            <a:spLocks noGrp="1"/>
          </p:cNvSpPr>
          <p:nvPr>
            <p:ph type="ftr" sz="quarter" idx="11"/>
          </p:nvPr>
        </p:nvSpPr>
        <p:spPr bwMode="gray"/>
        <p:txBody>
          <a:bodyPr/>
          <a:lstStyle/>
          <a:p>
            <a:pPr algn="l"/>
            <a:r>
              <a:rPr lang="fr-FR" smtClean="0"/>
              <a:t>Model-Based Engineering</a:t>
            </a:r>
            <a:endParaRPr lang="fr-FR" dirty="0"/>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‹N°›</a:t>
            </a:fld>
            <a:endParaRPr lang="fr-FR" dirty="0"/>
          </a:p>
        </p:txBody>
      </p:sp>
      <p:sp>
        <p:nvSpPr>
          <p:cNvPr id="11" name="Espace réservé pour une image  16"/>
          <p:cNvSpPr>
            <a:spLocks noGrp="1"/>
          </p:cNvSpPr>
          <p:nvPr>
            <p:ph type="pic" sz="quarter" idx="15"/>
          </p:nvPr>
        </p:nvSpPr>
        <p:spPr bwMode="gray">
          <a:xfrm>
            <a:off x="554400" y="1224000"/>
            <a:ext cx="8280000" cy="3114000"/>
          </a:xfrm>
          <a:solidFill>
            <a:schemeClr val="bg1">
              <a:lumMod val="95000"/>
            </a:schemeClr>
          </a:solidFill>
          <a:ln w="57150">
            <a:solidFill>
              <a:schemeClr val="accent6"/>
            </a:solidFill>
            <a:miter lim="800000"/>
          </a:ln>
        </p:spPr>
        <p:txBody>
          <a:bodyPr lIns="360000" tIns="1080000" rIns="360000" anchor="ctr" anchorCtr="0"/>
          <a:lstStyle>
            <a:lvl1pPr marL="0" indent="0" algn="ctr">
              <a:buNone/>
              <a:defRPr sz="1000" b="0"/>
            </a:lvl1pPr>
          </a:lstStyle>
          <a:p>
            <a:endParaRPr lang="fr-FR" dirty="0"/>
          </a:p>
        </p:txBody>
      </p:sp>
    </p:spTree>
    <p:extLst>
      <p:ext uri="{BB962C8B-B14F-4D97-AF65-F5344CB8AC3E}">
        <p14:creationId xmlns:p14="http://schemas.microsoft.com/office/powerpoint/2010/main" val="1345849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4" name="Titre 3"/>
          <p:cNvSpPr>
            <a:spLocks noGrp="1"/>
          </p:cNvSpPr>
          <p:nvPr>
            <p:ph type="title" hasCustomPrompt="1"/>
          </p:nvPr>
        </p:nvSpPr>
        <p:spPr bwMode="gray"/>
        <p:txBody>
          <a:bodyPr/>
          <a:lstStyle/>
          <a:p>
            <a:r>
              <a:rPr lang="fr-FR" noProof="0" dirty="0" smtClean="0"/>
              <a:t>Titre</a:t>
            </a:r>
            <a:endParaRPr lang="fr-FR" dirty="0"/>
          </a:p>
        </p:txBody>
      </p:sp>
      <p:sp>
        <p:nvSpPr>
          <p:cNvPr id="5" name="Espace réservé de la date 4"/>
          <p:cNvSpPr>
            <a:spLocks noGrp="1"/>
          </p:cNvSpPr>
          <p:nvPr>
            <p:ph type="dt" sz="half" idx="10"/>
          </p:nvPr>
        </p:nvSpPr>
        <p:spPr bwMode="gray"/>
        <p:txBody>
          <a:bodyPr/>
          <a:lstStyle/>
          <a:p>
            <a:r>
              <a:rPr lang="fr-FR" smtClean="0"/>
              <a:t>13/02/2019</a:t>
            </a:r>
            <a:endParaRPr lang="fr-FR" dirty="0"/>
          </a:p>
        </p:txBody>
      </p:sp>
      <p:sp>
        <p:nvSpPr>
          <p:cNvPr id="6" name="Espace réservé du pied de page 5"/>
          <p:cNvSpPr>
            <a:spLocks noGrp="1"/>
          </p:cNvSpPr>
          <p:nvPr>
            <p:ph type="ftr" sz="quarter" idx="11"/>
          </p:nvPr>
        </p:nvSpPr>
        <p:spPr bwMode="gray"/>
        <p:txBody>
          <a:bodyPr/>
          <a:lstStyle/>
          <a:p>
            <a:pPr algn="l"/>
            <a:r>
              <a:rPr lang="fr-FR" smtClean="0"/>
              <a:t>Model-Based Engineering</a:t>
            </a:r>
            <a:endParaRPr lang="fr-FR" dirty="0"/>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‹N°›</a:t>
            </a:fld>
            <a:endParaRPr lang="fr-FR" dirty="0"/>
          </a:p>
        </p:txBody>
      </p:sp>
      <p:sp>
        <p:nvSpPr>
          <p:cNvPr id="8" name="Espace réservé du texte 7"/>
          <p:cNvSpPr>
            <a:spLocks noGrp="1"/>
          </p:cNvSpPr>
          <p:nvPr>
            <p:ph type="body" sz="quarter" idx="13" hasCustomPrompt="1"/>
          </p:nvPr>
        </p:nvSpPr>
        <p:spPr bwMode="gray">
          <a:xfrm>
            <a:off x="1440000" y="1130400"/>
            <a:ext cx="7452000" cy="3492000"/>
          </a:xfrm>
        </p:spPr>
        <p:txBody>
          <a:bodyPr/>
          <a:lstStyle>
            <a:lvl1pPr marL="0" indent="0">
              <a:buSzPct val="25000"/>
              <a:buFontTx/>
              <a:buBlip>
                <a:blip r:embed="rId2"/>
              </a:buBlip>
              <a:defRPr cap="all" baseline="0">
                <a:solidFill>
                  <a:schemeClr val="accent2"/>
                </a:solidFill>
              </a:defRPr>
            </a:lvl1pPr>
          </a:lstStyle>
          <a:p>
            <a:pPr lvl="0"/>
            <a:r>
              <a:rPr lang="fr-FR" dirty="0" smtClean="0"/>
              <a:t>Texte</a:t>
            </a:r>
          </a:p>
        </p:txBody>
      </p:sp>
    </p:spTree>
    <p:extLst>
      <p:ext uri="{BB962C8B-B14F-4D97-AF65-F5344CB8AC3E}">
        <p14:creationId xmlns:p14="http://schemas.microsoft.com/office/powerpoint/2010/main" val="3755873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itre">
    <p:spTree>
      <p:nvGrpSpPr>
        <p:cNvPr id="1" name=""/>
        <p:cNvGrpSpPr/>
        <p:nvPr/>
      </p:nvGrpSpPr>
      <p:grpSpPr>
        <a:xfrm>
          <a:off x="0" y="0"/>
          <a:ext cx="0" cy="0"/>
          <a:chOff x="0" y="0"/>
          <a:chExt cx="0" cy="0"/>
        </a:xfrm>
      </p:grpSpPr>
      <p:sp>
        <p:nvSpPr>
          <p:cNvPr id="5" name="Rectangle 4"/>
          <p:cNvSpPr/>
          <p:nvPr userDrawn="1"/>
        </p:nvSpPr>
        <p:spPr bwMode="gray">
          <a:xfrm>
            <a:off x="0" y="0"/>
            <a:ext cx="899592" cy="879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e la date 8"/>
          <p:cNvSpPr>
            <a:spLocks noGrp="1"/>
          </p:cNvSpPr>
          <p:nvPr>
            <p:ph type="dt" sz="half" idx="16"/>
          </p:nvPr>
        </p:nvSpPr>
        <p:spPr bwMode="gray"/>
        <p:txBody>
          <a:bodyPr/>
          <a:lstStyle/>
          <a:p>
            <a:r>
              <a:rPr lang="fr-FR" smtClean="0"/>
              <a:t>13/02/2019</a:t>
            </a:r>
            <a:endParaRPr lang="fr-FR" dirty="0"/>
          </a:p>
        </p:txBody>
      </p:sp>
      <p:sp>
        <p:nvSpPr>
          <p:cNvPr id="14" name="Espace réservé du pied de page 13"/>
          <p:cNvSpPr>
            <a:spLocks noGrp="1"/>
          </p:cNvSpPr>
          <p:nvPr>
            <p:ph type="ftr" sz="quarter" idx="17"/>
          </p:nvPr>
        </p:nvSpPr>
        <p:spPr bwMode="gray"/>
        <p:txBody>
          <a:bodyPr/>
          <a:lstStyle/>
          <a:p>
            <a:pPr algn="l"/>
            <a:r>
              <a:rPr lang="fr-FR" smtClean="0"/>
              <a:t>Model-Based Engineering</a:t>
            </a:r>
            <a:endParaRPr lang="fr-FR" dirty="0"/>
          </a:p>
        </p:txBody>
      </p:sp>
      <p:sp>
        <p:nvSpPr>
          <p:cNvPr id="15" name="Espace réservé du numéro de diapositive 14"/>
          <p:cNvSpPr>
            <a:spLocks noGrp="1"/>
          </p:cNvSpPr>
          <p:nvPr>
            <p:ph type="sldNum" sz="quarter" idx="18"/>
          </p:nvPr>
        </p:nvSpPr>
        <p:spPr bwMode="gray"/>
        <p:txBody>
          <a:bodyPr/>
          <a:lstStyle/>
          <a:p>
            <a:fld id="{733122C9-A0B9-462F-8757-0847AD287B63}" type="slidenum">
              <a:rPr lang="fr-FR" smtClean="0"/>
              <a:pPr/>
              <a:t>‹N°›</a:t>
            </a:fld>
            <a:endParaRPr lang="fr-FR" dirty="0"/>
          </a:p>
        </p:txBody>
      </p:sp>
      <p:sp>
        <p:nvSpPr>
          <p:cNvPr id="16" name="Espace réservé du texte 3"/>
          <p:cNvSpPr>
            <a:spLocks noGrp="1"/>
          </p:cNvSpPr>
          <p:nvPr>
            <p:ph type="body" sz="quarter" idx="22" hasCustomPrompt="1"/>
          </p:nvPr>
        </p:nvSpPr>
        <p:spPr bwMode="gray">
          <a:xfrm>
            <a:off x="1439862" y="1635124"/>
            <a:ext cx="6227763" cy="2484439"/>
          </a:xfrm>
        </p:spPr>
        <p:txBody>
          <a:bodyPr/>
          <a:lstStyle>
            <a:lvl1pPr marL="0" indent="0">
              <a:lnSpc>
                <a:spcPct val="90000"/>
              </a:lnSpc>
              <a:spcBef>
                <a:spcPts val="0"/>
              </a:spcBef>
              <a:spcAft>
                <a:spcPts val="0"/>
              </a:spcAft>
              <a:buNone/>
              <a:defRPr sz="2400" cap="all" baseline="0">
                <a:solidFill>
                  <a:schemeClr val="accent2"/>
                </a:solidFill>
              </a:defRPr>
            </a:lvl1pPr>
            <a:lvl2pPr marL="0" indent="0">
              <a:lnSpc>
                <a:spcPct val="110000"/>
              </a:lnSpc>
              <a:spcBef>
                <a:spcPts val="1200"/>
              </a:spcBef>
              <a:spcAft>
                <a:spcPts val="0"/>
              </a:spcAft>
              <a:buNone/>
              <a:defRPr sz="1400">
                <a:solidFill>
                  <a:schemeClr val="accent2"/>
                </a:solidFill>
              </a:defRPr>
            </a:lvl2pPr>
          </a:lstStyle>
          <a:p>
            <a:pPr lvl="0"/>
            <a:r>
              <a:rPr lang="fr-FR" dirty="0" smtClean="0"/>
              <a:t>Titre de la partie</a:t>
            </a:r>
          </a:p>
          <a:p>
            <a:pPr lvl="1"/>
            <a:r>
              <a:rPr lang="fr-FR" dirty="0" smtClean="0"/>
              <a:t>Texte</a:t>
            </a:r>
          </a:p>
        </p:txBody>
      </p:sp>
      <p:sp>
        <p:nvSpPr>
          <p:cNvPr id="12" name="Espace réservé du texte 13"/>
          <p:cNvSpPr>
            <a:spLocks noGrp="1"/>
          </p:cNvSpPr>
          <p:nvPr>
            <p:ph type="body" sz="quarter" idx="26" hasCustomPrompt="1"/>
          </p:nvPr>
        </p:nvSpPr>
        <p:spPr bwMode="gray">
          <a:xfrm rot="5400000">
            <a:off x="7304400" y="2694386"/>
            <a:ext cx="311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noProof="0" dirty="0" smtClean="0"/>
              <a:t> </a:t>
            </a:r>
            <a:endParaRPr lang="fr-FR" noProof="0" dirty="0"/>
          </a:p>
        </p:txBody>
      </p:sp>
      <p:sp>
        <p:nvSpPr>
          <p:cNvPr id="13" name="Espace réservé du texte 13"/>
          <p:cNvSpPr>
            <a:spLocks noGrp="1"/>
          </p:cNvSpPr>
          <p:nvPr>
            <p:ph type="body" sz="quarter" idx="13" hasCustomPrompt="1"/>
          </p:nvPr>
        </p:nvSpPr>
        <p:spPr bwMode="gray">
          <a:xfrm rot="16200000">
            <a:off x="-1270830" y="2689643"/>
            <a:ext cx="3117188" cy="71527"/>
          </a:xfrm>
          <a:solidFill>
            <a:schemeClr val="accent1"/>
          </a:solidFill>
          <a:ln w="57150">
            <a:noFill/>
            <a:miter lim="800000"/>
          </a:ln>
        </p:spPr>
        <p:txBody>
          <a:bodyPr/>
          <a:lstStyle>
            <a:lvl1pPr>
              <a:defRPr sz="100" b="0">
                <a:solidFill>
                  <a:schemeClr val="bg1">
                    <a:alpha val="0"/>
                  </a:schemeClr>
                </a:solidFill>
              </a:defRPr>
            </a:lvl1pPr>
          </a:lstStyle>
          <a:p>
            <a:pPr lvl="0"/>
            <a:r>
              <a:rPr lang="fr-FR" noProof="0" dirty="0" smtClean="0"/>
              <a:t> </a:t>
            </a:r>
            <a:endParaRPr lang="fr-FR" noProof="0" dirty="0"/>
          </a:p>
        </p:txBody>
      </p:sp>
      <p:sp>
        <p:nvSpPr>
          <p:cNvPr id="20" name="Espace réservé du texte 13"/>
          <p:cNvSpPr>
            <a:spLocks noGrp="1"/>
          </p:cNvSpPr>
          <p:nvPr>
            <p:ph type="body" sz="quarter" idx="25" hasCustomPrompt="1"/>
          </p:nvPr>
        </p:nvSpPr>
        <p:spPr bwMode="gray">
          <a:xfrm rot="10800000">
            <a:off x="252000" y="4222800"/>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noProof="0" dirty="0" smtClean="0"/>
              <a:t> </a:t>
            </a:r>
            <a:endParaRPr lang="fr-FR" noProof="0" dirty="0"/>
          </a:p>
        </p:txBody>
      </p:sp>
      <p:sp>
        <p:nvSpPr>
          <p:cNvPr id="21" name="Espace réservé du texte 13"/>
          <p:cNvSpPr>
            <a:spLocks noGrp="1"/>
          </p:cNvSpPr>
          <p:nvPr>
            <p:ph type="body" sz="quarter" idx="15" hasCustomPrompt="1"/>
          </p:nvPr>
        </p:nvSpPr>
        <p:spPr bwMode="gray">
          <a:xfrm>
            <a:off x="252000" y="1152000"/>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noProof="0" dirty="0" smtClean="0"/>
              <a:t> </a:t>
            </a:r>
            <a:endParaRPr lang="fr-FR" noProof="0" dirty="0"/>
          </a:p>
        </p:txBody>
      </p:sp>
      <p:sp>
        <p:nvSpPr>
          <p:cNvPr id="26" name="Titre 1"/>
          <p:cNvSpPr>
            <a:spLocks noGrp="1"/>
          </p:cNvSpPr>
          <p:nvPr>
            <p:ph type="title" hasCustomPrompt="1"/>
          </p:nvPr>
        </p:nvSpPr>
        <p:spPr bwMode="gray">
          <a:xfrm>
            <a:off x="1440000" y="250824"/>
            <a:ext cx="585664" cy="1195200"/>
          </a:xfrm>
          <a:solidFill>
            <a:schemeClr val="bg1"/>
          </a:solidFill>
        </p:spPr>
        <p:txBody>
          <a:bodyPr wrap="none" lIns="36000" tIns="36000" rIns="36000" bIns="36000" anchor="b" anchorCtr="0">
            <a:spAutoFit/>
          </a:bodyPr>
          <a:lstStyle>
            <a:lvl1pPr algn="r">
              <a:defRPr sz="7200">
                <a:solidFill>
                  <a:schemeClr val="accent1"/>
                </a:solidFill>
              </a:defRPr>
            </a:lvl1pPr>
          </a:lstStyle>
          <a:p>
            <a:r>
              <a:rPr lang="fr-FR" noProof="0" dirty="0" smtClean="0"/>
              <a:t>0</a:t>
            </a:r>
            <a:endParaRPr lang="fr-FR" noProof="0" dirty="0"/>
          </a:p>
        </p:txBody>
      </p:sp>
    </p:spTree>
    <p:extLst>
      <p:ext uri="{BB962C8B-B14F-4D97-AF65-F5344CB8AC3E}">
        <p14:creationId xmlns:p14="http://schemas.microsoft.com/office/powerpoint/2010/main" val="729792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itre_image_gauche">
    <p:bg bwMode="gray">
      <p:bgRef idx="1001">
        <a:schemeClr val="bg1"/>
      </p:bgRef>
    </p:bg>
    <p:spTree>
      <p:nvGrpSpPr>
        <p:cNvPr id="1" name=""/>
        <p:cNvGrpSpPr/>
        <p:nvPr/>
      </p:nvGrpSpPr>
      <p:grpSpPr>
        <a:xfrm>
          <a:off x="0" y="0"/>
          <a:ext cx="0" cy="0"/>
          <a:chOff x="0" y="0"/>
          <a:chExt cx="0" cy="0"/>
        </a:xfrm>
      </p:grpSpPr>
      <p:sp>
        <p:nvSpPr>
          <p:cNvPr id="5" name="Rectangle 4"/>
          <p:cNvSpPr/>
          <p:nvPr userDrawn="1"/>
        </p:nvSpPr>
        <p:spPr bwMode="gray">
          <a:xfrm>
            <a:off x="0" y="0"/>
            <a:ext cx="899592" cy="879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space réservé pour une image  16"/>
          <p:cNvSpPr>
            <a:spLocks noGrp="1"/>
          </p:cNvSpPr>
          <p:nvPr>
            <p:ph type="pic" sz="quarter" idx="14" hasCustomPrompt="1"/>
          </p:nvPr>
        </p:nvSpPr>
        <p:spPr bwMode="gray">
          <a:xfrm>
            <a:off x="250825" y="250824"/>
            <a:ext cx="4321175" cy="4157664"/>
          </a:xfrm>
          <a:solidFill>
            <a:schemeClr val="bg1">
              <a:lumMod val="95000"/>
            </a:schemeClr>
          </a:solidFill>
        </p:spPr>
        <p:txBody>
          <a:bodyPr lIns="360000" tIns="1080000" rIns="360000" anchor="ctr" anchorCtr="0"/>
          <a:lstStyle>
            <a:lvl1pPr marL="0" marR="0" indent="0" algn="ctr" defTabSz="914400" rtl="0" eaLnBrk="1" fontAlgn="auto" latinLnBrk="0" hangingPunct="1">
              <a:lnSpc>
                <a:spcPct val="100000"/>
              </a:lnSpc>
              <a:spcBef>
                <a:spcPts val="1800"/>
              </a:spcBef>
              <a:spcAft>
                <a:spcPts val="600"/>
              </a:spcAft>
              <a:buClrTx/>
              <a:buSzTx/>
              <a:buFont typeface="Arial" pitchFamily="34" charset="0"/>
              <a:buNone/>
              <a:tabLst/>
              <a:defRPr sz="1000" b="0"/>
            </a:lvl1pPr>
          </a:lstStyle>
          <a:p>
            <a:r>
              <a:rPr lang="fr-FR" noProof="0" dirty="0" smtClean="0"/>
              <a:t>Sélectionner l’icône pour insérer une image, puis si besoin disposer l’image en arrière plan (Sélectionner l’image avec le bouton droit de la souris / Mettre à l’arrière plan)</a:t>
            </a:r>
          </a:p>
        </p:txBody>
      </p:sp>
      <p:sp>
        <p:nvSpPr>
          <p:cNvPr id="9" name="Espace réservé de la date 8"/>
          <p:cNvSpPr>
            <a:spLocks noGrp="1"/>
          </p:cNvSpPr>
          <p:nvPr>
            <p:ph type="dt" sz="half" idx="16"/>
          </p:nvPr>
        </p:nvSpPr>
        <p:spPr bwMode="gray"/>
        <p:txBody>
          <a:bodyPr/>
          <a:lstStyle/>
          <a:p>
            <a:r>
              <a:rPr lang="fr-FR" smtClean="0"/>
              <a:t>13/02/2019</a:t>
            </a:r>
            <a:endParaRPr lang="fr-FR" dirty="0"/>
          </a:p>
        </p:txBody>
      </p:sp>
      <p:sp>
        <p:nvSpPr>
          <p:cNvPr id="14" name="Espace réservé du pied de page 13"/>
          <p:cNvSpPr>
            <a:spLocks noGrp="1"/>
          </p:cNvSpPr>
          <p:nvPr>
            <p:ph type="ftr" sz="quarter" idx="17"/>
          </p:nvPr>
        </p:nvSpPr>
        <p:spPr bwMode="gray"/>
        <p:txBody>
          <a:bodyPr/>
          <a:lstStyle/>
          <a:p>
            <a:pPr algn="l"/>
            <a:r>
              <a:rPr lang="fr-FR" smtClean="0"/>
              <a:t>Model-Based Engineering</a:t>
            </a:r>
            <a:endParaRPr lang="fr-FR" dirty="0"/>
          </a:p>
        </p:txBody>
      </p:sp>
      <p:sp>
        <p:nvSpPr>
          <p:cNvPr id="15" name="Espace réservé du numéro de diapositive 14"/>
          <p:cNvSpPr>
            <a:spLocks noGrp="1"/>
          </p:cNvSpPr>
          <p:nvPr>
            <p:ph type="sldNum" sz="quarter" idx="18"/>
          </p:nvPr>
        </p:nvSpPr>
        <p:spPr bwMode="gray"/>
        <p:txBody>
          <a:bodyPr/>
          <a:lstStyle/>
          <a:p>
            <a:fld id="{733122C9-A0B9-462F-8757-0847AD287B63}" type="slidenum">
              <a:rPr lang="fr-FR" smtClean="0"/>
              <a:pPr/>
              <a:t>‹N°›</a:t>
            </a:fld>
            <a:endParaRPr lang="fr-FR" dirty="0"/>
          </a:p>
        </p:txBody>
      </p:sp>
      <p:sp>
        <p:nvSpPr>
          <p:cNvPr id="28" name="Espace réservé du texte 3"/>
          <p:cNvSpPr>
            <a:spLocks noGrp="1"/>
          </p:cNvSpPr>
          <p:nvPr>
            <p:ph type="body" sz="quarter" idx="22" hasCustomPrompt="1"/>
          </p:nvPr>
        </p:nvSpPr>
        <p:spPr bwMode="gray">
          <a:xfrm>
            <a:off x="5023302" y="1635125"/>
            <a:ext cx="3852862" cy="2484438"/>
          </a:xfrm>
        </p:spPr>
        <p:txBody>
          <a:bodyPr/>
          <a:lstStyle>
            <a:lvl1pPr marL="0" indent="0">
              <a:lnSpc>
                <a:spcPct val="90000"/>
              </a:lnSpc>
              <a:spcBef>
                <a:spcPts val="0"/>
              </a:spcBef>
              <a:spcAft>
                <a:spcPts val="0"/>
              </a:spcAft>
              <a:buNone/>
              <a:defRPr sz="2400" cap="all" baseline="0">
                <a:solidFill>
                  <a:schemeClr val="accent2"/>
                </a:solidFill>
              </a:defRPr>
            </a:lvl1pPr>
            <a:lvl2pPr marL="0" indent="0">
              <a:lnSpc>
                <a:spcPct val="110000"/>
              </a:lnSpc>
              <a:spcBef>
                <a:spcPts val="1200"/>
              </a:spcBef>
              <a:spcAft>
                <a:spcPts val="0"/>
              </a:spcAft>
              <a:buNone/>
              <a:defRPr sz="1400">
                <a:solidFill>
                  <a:schemeClr val="accent2"/>
                </a:solidFill>
              </a:defRPr>
            </a:lvl2pPr>
          </a:lstStyle>
          <a:p>
            <a:pPr lvl="0"/>
            <a:r>
              <a:rPr lang="fr-FR" dirty="0" smtClean="0"/>
              <a:t>Titre de la partie</a:t>
            </a:r>
          </a:p>
          <a:p>
            <a:pPr lvl="1"/>
            <a:r>
              <a:rPr lang="fr-FR" dirty="0" smtClean="0"/>
              <a:t>Texte</a:t>
            </a:r>
          </a:p>
        </p:txBody>
      </p:sp>
      <p:sp>
        <p:nvSpPr>
          <p:cNvPr id="29" name="Espace réservé du texte 13"/>
          <p:cNvSpPr>
            <a:spLocks noGrp="1"/>
          </p:cNvSpPr>
          <p:nvPr>
            <p:ph type="body" sz="quarter" idx="23" hasCustomPrompt="1"/>
          </p:nvPr>
        </p:nvSpPr>
        <p:spPr bwMode="gray">
          <a:xfrm rot="16200000">
            <a:off x="2640600" y="2687400"/>
            <a:ext cx="3132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30" name="Espace réservé du texte 13"/>
          <p:cNvSpPr>
            <a:spLocks noGrp="1"/>
          </p:cNvSpPr>
          <p:nvPr>
            <p:ph type="body" sz="quarter" idx="24" hasCustomPrompt="1"/>
          </p:nvPr>
        </p:nvSpPr>
        <p:spPr bwMode="gray">
          <a:xfrm>
            <a:off x="4176000" y="1152000"/>
            <a:ext cx="4968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31" name="Espace réservé du texte 13"/>
          <p:cNvSpPr>
            <a:spLocks noGrp="1"/>
          </p:cNvSpPr>
          <p:nvPr>
            <p:ph type="body" sz="quarter" idx="25" hasCustomPrompt="1"/>
          </p:nvPr>
        </p:nvSpPr>
        <p:spPr bwMode="gray">
          <a:xfrm rot="10800000">
            <a:off x="4176000" y="4222800"/>
            <a:ext cx="4968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6" name="Titre 1"/>
          <p:cNvSpPr>
            <a:spLocks noGrp="1"/>
          </p:cNvSpPr>
          <p:nvPr>
            <p:ph type="title" hasCustomPrompt="1"/>
          </p:nvPr>
        </p:nvSpPr>
        <p:spPr bwMode="gray">
          <a:xfrm>
            <a:off x="4850432" y="250824"/>
            <a:ext cx="585664" cy="1195200"/>
          </a:xfrm>
          <a:solidFill>
            <a:schemeClr val="bg1"/>
          </a:solidFill>
        </p:spPr>
        <p:txBody>
          <a:bodyPr wrap="none" lIns="36000" tIns="36000" rIns="36000" bIns="36000" anchor="b" anchorCtr="0">
            <a:spAutoFit/>
          </a:bodyPr>
          <a:lstStyle>
            <a:lvl1pPr>
              <a:defRPr sz="7200">
                <a:solidFill>
                  <a:schemeClr val="accent1"/>
                </a:solidFill>
              </a:defRPr>
            </a:lvl1pPr>
          </a:lstStyle>
          <a:p>
            <a:r>
              <a:rPr lang="fr-FR" noProof="0" dirty="0" smtClean="0"/>
              <a:t>0</a:t>
            </a:r>
            <a:endParaRPr lang="fr-FR" noProof="0" dirty="0"/>
          </a:p>
        </p:txBody>
      </p:sp>
    </p:spTree>
    <p:extLst>
      <p:ext uri="{BB962C8B-B14F-4D97-AF65-F5344CB8AC3E}">
        <p14:creationId xmlns:p14="http://schemas.microsoft.com/office/powerpoint/2010/main" val="1079268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pitre_image_droite">
    <p:spTree>
      <p:nvGrpSpPr>
        <p:cNvPr id="1" name=""/>
        <p:cNvGrpSpPr/>
        <p:nvPr/>
      </p:nvGrpSpPr>
      <p:grpSpPr>
        <a:xfrm>
          <a:off x="0" y="0"/>
          <a:ext cx="0" cy="0"/>
          <a:chOff x="0" y="0"/>
          <a:chExt cx="0" cy="0"/>
        </a:xfrm>
      </p:grpSpPr>
      <p:sp>
        <p:nvSpPr>
          <p:cNvPr id="5" name="Rectangle 4"/>
          <p:cNvSpPr/>
          <p:nvPr userDrawn="1"/>
        </p:nvSpPr>
        <p:spPr bwMode="gray">
          <a:xfrm>
            <a:off x="0" y="0"/>
            <a:ext cx="899592" cy="879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space réservé pour une image  16"/>
          <p:cNvSpPr>
            <a:spLocks noGrp="1"/>
          </p:cNvSpPr>
          <p:nvPr>
            <p:ph type="pic" sz="quarter" idx="14" hasCustomPrompt="1"/>
          </p:nvPr>
        </p:nvSpPr>
        <p:spPr bwMode="gray">
          <a:xfrm>
            <a:off x="4572000" y="250824"/>
            <a:ext cx="4321175" cy="4157664"/>
          </a:xfrm>
          <a:solidFill>
            <a:schemeClr val="bg1">
              <a:lumMod val="95000"/>
            </a:schemeClr>
          </a:solidFill>
        </p:spPr>
        <p:txBody>
          <a:bodyPr lIns="360000" tIns="1080000" rIns="360000" anchor="ctr" anchorCtr="0"/>
          <a:lstStyle>
            <a:lvl1pPr marL="0" marR="0" indent="0" algn="ctr" defTabSz="914400" rtl="0" eaLnBrk="1" fontAlgn="auto" latinLnBrk="0" hangingPunct="1">
              <a:lnSpc>
                <a:spcPct val="100000"/>
              </a:lnSpc>
              <a:spcBef>
                <a:spcPts val="1800"/>
              </a:spcBef>
              <a:spcAft>
                <a:spcPts val="600"/>
              </a:spcAft>
              <a:buClrTx/>
              <a:buSzTx/>
              <a:buFont typeface="Arial" pitchFamily="34" charset="0"/>
              <a:buNone/>
              <a:tabLst/>
              <a:defRPr sz="1000" b="0"/>
            </a:lvl1pPr>
          </a:lstStyle>
          <a:p>
            <a:r>
              <a:rPr lang="fr-FR" noProof="0" dirty="0" smtClean="0"/>
              <a:t>Sélectionner l’icône pour insérer une image, puis si besoin disposer l’image en arrière plan (Sélectionner l’image avec le bouton droit de la souris / Mettre à l’arrière plan)</a:t>
            </a:r>
          </a:p>
        </p:txBody>
      </p:sp>
      <p:sp>
        <p:nvSpPr>
          <p:cNvPr id="9" name="Espace réservé de la date 8"/>
          <p:cNvSpPr>
            <a:spLocks noGrp="1"/>
          </p:cNvSpPr>
          <p:nvPr>
            <p:ph type="dt" sz="half" idx="16"/>
          </p:nvPr>
        </p:nvSpPr>
        <p:spPr bwMode="gray"/>
        <p:txBody>
          <a:bodyPr/>
          <a:lstStyle/>
          <a:p>
            <a:r>
              <a:rPr lang="fr-FR" smtClean="0"/>
              <a:t>13/02/2019</a:t>
            </a:r>
            <a:endParaRPr lang="fr-FR" dirty="0"/>
          </a:p>
        </p:txBody>
      </p:sp>
      <p:sp>
        <p:nvSpPr>
          <p:cNvPr id="14" name="Espace réservé du pied de page 13"/>
          <p:cNvSpPr>
            <a:spLocks noGrp="1"/>
          </p:cNvSpPr>
          <p:nvPr>
            <p:ph type="ftr" sz="quarter" idx="17"/>
          </p:nvPr>
        </p:nvSpPr>
        <p:spPr bwMode="gray"/>
        <p:txBody>
          <a:bodyPr/>
          <a:lstStyle/>
          <a:p>
            <a:pPr algn="l"/>
            <a:r>
              <a:rPr lang="fr-FR" smtClean="0"/>
              <a:t>Model-Based Engineering</a:t>
            </a:r>
            <a:endParaRPr lang="fr-FR" dirty="0"/>
          </a:p>
        </p:txBody>
      </p:sp>
      <p:sp>
        <p:nvSpPr>
          <p:cNvPr id="15" name="Espace réservé du numéro de diapositive 14"/>
          <p:cNvSpPr>
            <a:spLocks noGrp="1"/>
          </p:cNvSpPr>
          <p:nvPr>
            <p:ph type="sldNum" sz="quarter" idx="18"/>
          </p:nvPr>
        </p:nvSpPr>
        <p:spPr bwMode="gray"/>
        <p:txBody>
          <a:bodyPr/>
          <a:lstStyle/>
          <a:p>
            <a:fld id="{733122C9-A0B9-462F-8757-0847AD287B63}" type="slidenum">
              <a:rPr lang="fr-FR" smtClean="0"/>
              <a:pPr/>
              <a:t>‹N°›</a:t>
            </a:fld>
            <a:endParaRPr lang="fr-FR" dirty="0"/>
          </a:p>
        </p:txBody>
      </p:sp>
      <p:sp>
        <p:nvSpPr>
          <p:cNvPr id="16" name="Espace réservé du texte 3"/>
          <p:cNvSpPr>
            <a:spLocks noGrp="1"/>
          </p:cNvSpPr>
          <p:nvPr>
            <p:ph type="body" sz="quarter" idx="22" hasCustomPrompt="1"/>
          </p:nvPr>
        </p:nvSpPr>
        <p:spPr bwMode="gray">
          <a:xfrm>
            <a:off x="499062" y="1630636"/>
            <a:ext cx="3852862" cy="2484438"/>
          </a:xfrm>
        </p:spPr>
        <p:txBody>
          <a:bodyPr/>
          <a:lstStyle>
            <a:lvl1pPr marL="0" indent="0">
              <a:lnSpc>
                <a:spcPct val="90000"/>
              </a:lnSpc>
              <a:spcBef>
                <a:spcPts val="0"/>
              </a:spcBef>
              <a:spcAft>
                <a:spcPts val="0"/>
              </a:spcAft>
              <a:buNone/>
              <a:defRPr sz="2400" cap="all" baseline="0">
                <a:solidFill>
                  <a:schemeClr val="accent2"/>
                </a:solidFill>
              </a:defRPr>
            </a:lvl1pPr>
            <a:lvl2pPr marL="0" indent="0">
              <a:lnSpc>
                <a:spcPct val="110000"/>
              </a:lnSpc>
              <a:spcBef>
                <a:spcPts val="1200"/>
              </a:spcBef>
              <a:spcAft>
                <a:spcPts val="0"/>
              </a:spcAft>
              <a:buNone/>
              <a:defRPr sz="1400">
                <a:solidFill>
                  <a:schemeClr val="accent2"/>
                </a:solidFill>
              </a:defRPr>
            </a:lvl2pPr>
          </a:lstStyle>
          <a:p>
            <a:pPr lvl="0"/>
            <a:r>
              <a:rPr lang="fr-FR" dirty="0" smtClean="0"/>
              <a:t>Titre de la partie</a:t>
            </a:r>
          </a:p>
          <a:p>
            <a:pPr lvl="1"/>
            <a:r>
              <a:rPr lang="fr-FR" dirty="0" smtClean="0"/>
              <a:t>Texte</a:t>
            </a:r>
          </a:p>
        </p:txBody>
      </p:sp>
      <p:sp>
        <p:nvSpPr>
          <p:cNvPr id="17" name="Espace réservé du texte 13"/>
          <p:cNvSpPr>
            <a:spLocks noGrp="1"/>
          </p:cNvSpPr>
          <p:nvPr>
            <p:ph type="body" sz="quarter" idx="23" hasCustomPrompt="1"/>
          </p:nvPr>
        </p:nvSpPr>
        <p:spPr bwMode="gray">
          <a:xfrm rot="5400000">
            <a:off x="3371400" y="2687400"/>
            <a:ext cx="3132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8" name="Espace réservé du texte 13"/>
          <p:cNvSpPr>
            <a:spLocks noGrp="1"/>
          </p:cNvSpPr>
          <p:nvPr>
            <p:ph type="body" sz="quarter" idx="24" hasCustomPrompt="1"/>
          </p:nvPr>
        </p:nvSpPr>
        <p:spPr bwMode="gray">
          <a:xfrm>
            <a:off x="0" y="1152000"/>
            <a:ext cx="4968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9" name="Espace réservé du texte 13"/>
          <p:cNvSpPr>
            <a:spLocks noGrp="1"/>
          </p:cNvSpPr>
          <p:nvPr>
            <p:ph type="body" sz="quarter" idx="25" hasCustomPrompt="1"/>
          </p:nvPr>
        </p:nvSpPr>
        <p:spPr bwMode="gray">
          <a:xfrm rot="10800000">
            <a:off x="0" y="4222799"/>
            <a:ext cx="4968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6" name="Titre 1"/>
          <p:cNvSpPr>
            <a:spLocks noGrp="1"/>
          </p:cNvSpPr>
          <p:nvPr>
            <p:ph type="title" hasCustomPrompt="1"/>
          </p:nvPr>
        </p:nvSpPr>
        <p:spPr bwMode="gray">
          <a:xfrm>
            <a:off x="3528000" y="250824"/>
            <a:ext cx="585664" cy="1195200"/>
          </a:xfrm>
          <a:solidFill>
            <a:schemeClr val="bg1"/>
          </a:solidFill>
        </p:spPr>
        <p:txBody>
          <a:bodyPr wrap="none" lIns="36000" tIns="36000" rIns="36000" bIns="36000" anchor="b" anchorCtr="0">
            <a:spAutoFit/>
          </a:bodyPr>
          <a:lstStyle>
            <a:lvl1pPr algn="r">
              <a:defRPr sz="7200">
                <a:solidFill>
                  <a:schemeClr val="accent1"/>
                </a:solidFill>
              </a:defRPr>
            </a:lvl1pPr>
          </a:lstStyle>
          <a:p>
            <a:r>
              <a:rPr lang="fr-FR" noProof="0" dirty="0" smtClean="0"/>
              <a:t>0</a:t>
            </a:r>
            <a:endParaRPr lang="fr-FR" noProof="0" dirty="0"/>
          </a:p>
        </p:txBody>
      </p:sp>
    </p:spTree>
    <p:extLst>
      <p:ext uri="{BB962C8B-B14F-4D97-AF65-F5344CB8AC3E}">
        <p14:creationId xmlns:p14="http://schemas.microsoft.com/office/powerpoint/2010/main" val="79790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p:txBody>
          <a:bodyPr/>
          <a:lstStyle>
            <a:lvl2pPr>
              <a:spcAft>
                <a:spcPts val="0"/>
              </a:spcAft>
              <a:defRPr/>
            </a:lvl2pPr>
            <a:lvl3pPr>
              <a:defRPr/>
            </a:lvl3pPr>
            <a:lvl4pPr>
              <a:defRPr baseline="0"/>
            </a:lvl4pPr>
            <a:lvl5pPr>
              <a:defRPr/>
            </a:lvl5pPr>
          </a:lstStyle>
          <a:p>
            <a:pPr lvl="0"/>
            <a:r>
              <a:rPr lang="fr-FR" noProof="0" dirty="0" smtClean="0"/>
              <a:t>Texte de niveau 1</a:t>
            </a:r>
          </a:p>
          <a:p>
            <a:pPr lvl="1"/>
            <a:r>
              <a:rPr lang="fr-FR" noProof="0" dirty="0" smtClean="0"/>
              <a:t>Texte de niveau 2</a:t>
            </a:r>
          </a:p>
          <a:p>
            <a:pPr lvl="2"/>
            <a:r>
              <a:rPr lang="fr-FR" noProof="0" dirty="0" smtClean="0"/>
              <a:t>Texte de niveau 3</a:t>
            </a:r>
          </a:p>
          <a:p>
            <a:pPr lvl="3"/>
            <a:r>
              <a:rPr lang="fr-FR" noProof="0" dirty="0" smtClean="0"/>
              <a:t>Texte de niveau 4</a:t>
            </a:r>
          </a:p>
          <a:p>
            <a:pPr lvl="4"/>
            <a:r>
              <a:rPr lang="fr-FR" noProof="0" dirty="0" smtClean="0"/>
              <a:t>Texte de niveau 5</a:t>
            </a:r>
          </a:p>
        </p:txBody>
      </p:sp>
      <p:sp>
        <p:nvSpPr>
          <p:cNvPr id="4" name="Titre 3"/>
          <p:cNvSpPr>
            <a:spLocks noGrp="1"/>
          </p:cNvSpPr>
          <p:nvPr>
            <p:ph type="title" hasCustomPrompt="1"/>
          </p:nvPr>
        </p:nvSpPr>
        <p:spPr bwMode="gray"/>
        <p:txBody>
          <a:bodyPr/>
          <a:lstStyle/>
          <a:p>
            <a:r>
              <a:rPr lang="fr-FR" noProof="0" dirty="0" smtClean="0"/>
              <a:t>Titre</a:t>
            </a:r>
            <a:endParaRPr lang="fr-FR" dirty="0"/>
          </a:p>
        </p:txBody>
      </p:sp>
      <p:sp>
        <p:nvSpPr>
          <p:cNvPr id="5" name="Espace réservé de la date 4"/>
          <p:cNvSpPr>
            <a:spLocks noGrp="1"/>
          </p:cNvSpPr>
          <p:nvPr>
            <p:ph type="dt" sz="half" idx="10"/>
          </p:nvPr>
        </p:nvSpPr>
        <p:spPr bwMode="gray"/>
        <p:txBody>
          <a:bodyPr/>
          <a:lstStyle/>
          <a:p>
            <a:r>
              <a:rPr lang="fr-FR" smtClean="0"/>
              <a:t>13/02/2019</a:t>
            </a:r>
            <a:endParaRPr lang="fr-FR" dirty="0"/>
          </a:p>
        </p:txBody>
      </p:sp>
      <p:sp>
        <p:nvSpPr>
          <p:cNvPr id="6" name="Espace réservé du pied de page 5"/>
          <p:cNvSpPr>
            <a:spLocks noGrp="1"/>
          </p:cNvSpPr>
          <p:nvPr>
            <p:ph type="ftr" sz="quarter" idx="11"/>
          </p:nvPr>
        </p:nvSpPr>
        <p:spPr bwMode="gray"/>
        <p:txBody>
          <a:bodyPr/>
          <a:lstStyle/>
          <a:p>
            <a:pPr algn="l"/>
            <a:r>
              <a:rPr lang="fr-FR" smtClean="0"/>
              <a:t>Model-Based Engineering</a:t>
            </a:r>
            <a:endParaRPr lang="fr-FR" dirty="0"/>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‹N°›</a:t>
            </a:fld>
            <a:endParaRPr lang="fr-F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re, image et contenu">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4463988" y="1131889"/>
            <a:ext cx="4429187" cy="3492500"/>
          </a:xfrm>
        </p:spPr>
        <p:txBody>
          <a:bodyPr/>
          <a:lstStyle>
            <a:lvl2pPr>
              <a:spcAft>
                <a:spcPts val="0"/>
              </a:spcAft>
              <a:defRPr/>
            </a:lvl2pPr>
            <a:lvl3pPr>
              <a:defRPr/>
            </a:lvl3pPr>
            <a:lvl4pPr>
              <a:defRPr baseline="0"/>
            </a:lvl4pPr>
            <a:lvl5pPr>
              <a:defRPr/>
            </a:lvl5pPr>
          </a:lstStyle>
          <a:p>
            <a:pPr lvl="0"/>
            <a:r>
              <a:rPr lang="fr-FR" noProof="0" dirty="0" smtClean="0"/>
              <a:t>Texte de niveau 1</a:t>
            </a:r>
          </a:p>
          <a:p>
            <a:pPr lvl="1"/>
            <a:r>
              <a:rPr lang="fr-FR" noProof="0" dirty="0" smtClean="0"/>
              <a:t>Texte de niveau 2</a:t>
            </a:r>
          </a:p>
          <a:p>
            <a:pPr lvl="2"/>
            <a:r>
              <a:rPr lang="fr-FR" noProof="0" dirty="0" smtClean="0"/>
              <a:t>Texte de niveau 3</a:t>
            </a:r>
          </a:p>
          <a:p>
            <a:pPr lvl="3"/>
            <a:r>
              <a:rPr lang="fr-FR" noProof="0" dirty="0" smtClean="0"/>
              <a:t>Texte de niveau 4</a:t>
            </a:r>
          </a:p>
          <a:p>
            <a:pPr lvl="4"/>
            <a:r>
              <a:rPr lang="fr-FR" noProof="0" dirty="0" smtClean="0"/>
              <a:t>Texte de niveau 5</a:t>
            </a:r>
          </a:p>
        </p:txBody>
      </p:sp>
      <p:sp>
        <p:nvSpPr>
          <p:cNvPr id="4" name="Titre 3"/>
          <p:cNvSpPr>
            <a:spLocks noGrp="1"/>
          </p:cNvSpPr>
          <p:nvPr>
            <p:ph type="title" hasCustomPrompt="1"/>
          </p:nvPr>
        </p:nvSpPr>
        <p:spPr bwMode="gray"/>
        <p:txBody>
          <a:bodyPr/>
          <a:lstStyle/>
          <a:p>
            <a:r>
              <a:rPr lang="fr-FR" noProof="0" dirty="0" smtClean="0"/>
              <a:t>Titre</a:t>
            </a:r>
            <a:endParaRPr lang="fr-FR" dirty="0"/>
          </a:p>
        </p:txBody>
      </p:sp>
      <p:sp>
        <p:nvSpPr>
          <p:cNvPr id="5" name="Espace réservé de la date 4"/>
          <p:cNvSpPr>
            <a:spLocks noGrp="1"/>
          </p:cNvSpPr>
          <p:nvPr>
            <p:ph type="dt" sz="half" idx="10"/>
          </p:nvPr>
        </p:nvSpPr>
        <p:spPr bwMode="gray"/>
        <p:txBody>
          <a:bodyPr/>
          <a:lstStyle/>
          <a:p>
            <a:r>
              <a:rPr lang="fr-FR" smtClean="0"/>
              <a:t>13/02/2019</a:t>
            </a:r>
            <a:endParaRPr lang="fr-FR" dirty="0"/>
          </a:p>
        </p:txBody>
      </p:sp>
      <p:sp>
        <p:nvSpPr>
          <p:cNvPr id="6" name="Espace réservé du pied de page 5"/>
          <p:cNvSpPr>
            <a:spLocks noGrp="1"/>
          </p:cNvSpPr>
          <p:nvPr>
            <p:ph type="ftr" sz="quarter" idx="11"/>
          </p:nvPr>
        </p:nvSpPr>
        <p:spPr bwMode="gray"/>
        <p:txBody>
          <a:bodyPr/>
          <a:lstStyle/>
          <a:p>
            <a:pPr algn="l"/>
            <a:r>
              <a:rPr lang="fr-FR" smtClean="0"/>
              <a:t>Model-Based Engineering</a:t>
            </a:r>
            <a:endParaRPr lang="fr-FR" dirty="0"/>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‹N°›</a:t>
            </a:fld>
            <a:endParaRPr lang="fr-FR" dirty="0"/>
          </a:p>
        </p:txBody>
      </p:sp>
      <p:sp>
        <p:nvSpPr>
          <p:cNvPr id="10" name="Espace réservé pour une image  16"/>
          <p:cNvSpPr>
            <a:spLocks noGrp="1"/>
          </p:cNvSpPr>
          <p:nvPr>
            <p:ph type="pic" sz="quarter" idx="14"/>
          </p:nvPr>
        </p:nvSpPr>
        <p:spPr bwMode="gray">
          <a:xfrm>
            <a:off x="554400" y="1224000"/>
            <a:ext cx="3708000" cy="2700000"/>
          </a:xfrm>
          <a:solidFill>
            <a:schemeClr val="bg1">
              <a:lumMod val="95000"/>
            </a:schemeClr>
          </a:solidFill>
          <a:ln w="57150">
            <a:solidFill>
              <a:schemeClr val="accent1"/>
            </a:solidFill>
            <a:miter lim="800000"/>
          </a:ln>
        </p:spPr>
        <p:txBody>
          <a:bodyPr lIns="360000" tIns="1080000" rIns="360000" anchor="ctr" anchorCtr="0"/>
          <a:lstStyle>
            <a:lvl1pPr marL="0" indent="0" algn="ctr">
              <a:buNone/>
              <a:defRPr sz="1000" b="0"/>
            </a:lvl1pPr>
          </a:lstStyle>
          <a:p>
            <a:r>
              <a:rPr lang="fr-FR" smtClean="0"/>
              <a:t>Cliquez sur l'icône pour ajouter une image</a:t>
            </a:r>
            <a:endParaRPr lang="fr-FR" dirty="0"/>
          </a:p>
        </p:txBody>
      </p:sp>
    </p:spTree>
    <p:extLst>
      <p:ext uri="{BB962C8B-B14F-4D97-AF65-F5344CB8AC3E}">
        <p14:creationId xmlns:p14="http://schemas.microsoft.com/office/powerpoint/2010/main" val="4147866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image" Target="../media/image1.jpeg"/><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image" Target="../media/image1.jpeg"/><Relationship Id="rId5" Type="http://schemas.openxmlformats.org/officeDocument/2006/relationships/slideLayout" Target="../slideLayouts/slideLayout25.xml"/><Relationship Id="rId10" Type="http://schemas.openxmlformats.org/officeDocument/2006/relationships/theme" Target="../theme/theme3.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image" Target="../media/image1.jpeg"/><Relationship Id="rId5" Type="http://schemas.openxmlformats.org/officeDocument/2006/relationships/slideLayout" Target="../slideLayouts/slideLayout34.xml"/><Relationship Id="rId10" Type="http://schemas.openxmlformats.org/officeDocument/2006/relationships/theme" Target="../theme/theme4.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gray">
          <a:xfrm>
            <a:off x="503238" y="411163"/>
            <a:ext cx="8389937" cy="540000"/>
          </a:xfrm>
          <a:prstGeom prst="rect">
            <a:avLst/>
          </a:prstGeom>
        </p:spPr>
        <p:txBody>
          <a:bodyPr vert="horz" lIns="0" tIns="0" rIns="0" bIns="0" rtlCol="0" anchor="t" anchorCtr="0">
            <a:noAutofit/>
          </a:bodyPr>
          <a:lstStyle/>
          <a:p>
            <a:r>
              <a:rPr lang="fr-FR" noProof="0" dirty="0" smtClean="0"/>
              <a:t>Titre</a:t>
            </a:r>
            <a:endParaRPr lang="fr-FR" noProof="0" dirty="0"/>
          </a:p>
        </p:txBody>
      </p:sp>
      <p:sp>
        <p:nvSpPr>
          <p:cNvPr id="3" name="Espace réservé du texte 2"/>
          <p:cNvSpPr>
            <a:spLocks noGrp="1"/>
          </p:cNvSpPr>
          <p:nvPr>
            <p:ph type="body" idx="1"/>
          </p:nvPr>
        </p:nvSpPr>
        <p:spPr bwMode="gray">
          <a:xfrm>
            <a:off x="503238" y="1131889"/>
            <a:ext cx="8389937" cy="3492500"/>
          </a:xfrm>
          <a:prstGeom prst="rect">
            <a:avLst/>
          </a:prstGeom>
        </p:spPr>
        <p:txBody>
          <a:bodyPr vert="horz" lIns="0" tIns="0" rIns="0" bIns="0" rtlCol="0" anchor="t" anchorCtr="0">
            <a:noAutofit/>
          </a:bodyPr>
          <a:lstStyle/>
          <a:p>
            <a:pPr lvl="0"/>
            <a:r>
              <a:rPr lang="fr-FR" noProof="0" dirty="0" smtClean="0"/>
              <a:t>Texte de niveau 1</a:t>
            </a:r>
          </a:p>
          <a:p>
            <a:pPr lvl="1"/>
            <a:r>
              <a:rPr lang="fr-FR" noProof="0" dirty="0" smtClean="0"/>
              <a:t>Texte de niveau 2</a:t>
            </a:r>
          </a:p>
          <a:p>
            <a:pPr lvl="2"/>
            <a:r>
              <a:rPr lang="fr-FR" noProof="0" dirty="0" smtClean="0"/>
              <a:t>Texte de niveau 3</a:t>
            </a:r>
          </a:p>
          <a:p>
            <a:pPr lvl="3"/>
            <a:r>
              <a:rPr lang="fr-FR" noProof="0" dirty="0" smtClean="0"/>
              <a:t>Texte de niveau 4</a:t>
            </a:r>
          </a:p>
          <a:p>
            <a:pPr lvl="4"/>
            <a:r>
              <a:rPr lang="fr-FR" noProof="0" dirty="0" smtClean="0"/>
              <a:t>Texte de niveau 5</a:t>
            </a:r>
          </a:p>
        </p:txBody>
      </p:sp>
      <p:sp>
        <p:nvSpPr>
          <p:cNvPr id="4" name="Espace réservé de la date 3"/>
          <p:cNvSpPr>
            <a:spLocks noGrp="1"/>
          </p:cNvSpPr>
          <p:nvPr>
            <p:ph type="dt" sz="half" idx="2"/>
          </p:nvPr>
        </p:nvSpPr>
        <p:spPr bwMode="gray">
          <a:xfrm>
            <a:off x="-1" y="4911725"/>
            <a:ext cx="503239" cy="231776"/>
          </a:xfrm>
          <a:prstGeom prst="rect">
            <a:avLst/>
          </a:prstGeom>
        </p:spPr>
        <p:txBody>
          <a:bodyPr vert="horz" lIns="0" tIns="0" rIns="0" bIns="0" rtlCol="0" anchor="ctr" anchorCtr="0">
            <a:noAutofit/>
          </a:bodyPr>
          <a:lstStyle>
            <a:lvl1pPr algn="ctr">
              <a:defRPr sz="100">
                <a:solidFill>
                  <a:schemeClr val="bg1">
                    <a:alpha val="0"/>
                  </a:schemeClr>
                </a:solidFill>
              </a:defRPr>
            </a:lvl1pPr>
          </a:lstStyle>
          <a:p>
            <a:r>
              <a:rPr lang="fr-FR" smtClean="0"/>
              <a:t>13/02/2019</a:t>
            </a:r>
            <a:endParaRPr lang="fr-FR" dirty="0"/>
          </a:p>
        </p:txBody>
      </p:sp>
      <p:sp>
        <p:nvSpPr>
          <p:cNvPr id="5" name="Espace réservé du pied de page 4"/>
          <p:cNvSpPr>
            <a:spLocks noGrp="1"/>
          </p:cNvSpPr>
          <p:nvPr>
            <p:ph type="ftr" sz="quarter" idx="3"/>
          </p:nvPr>
        </p:nvSpPr>
        <p:spPr bwMode="gray">
          <a:xfrm>
            <a:off x="503239" y="4624388"/>
            <a:ext cx="7164386" cy="324000"/>
          </a:xfrm>
          <a:prstGeom prst="rect">
            <a:avLst/>
          </a:prstGeom>
        </p:spPr>
        <p:txBody>
          <a:bodyPr vert="horz" lIns="0" tIns="0" rIns="0" bIns="0" rtlCol="0" anchor="b" anchorCtr="0">
            <a:noAutofit/>
          </a:bodyPr>
          <a:lstStyle>
            <a:lvl1pPr algn="ctr">
              <a:defRPr sz="800">
                <a:solidFill>
                  <a:schemeClr val="accent2"/>
                </a:solidFill>
              </a:defRPr>
            </a:lvl1pPr>
          </a:lstStyle>
          <a:p>
            <a:pPr algn="l"/>
            <a:r>
              <a:rPr lang="fr-FR" smtClean="0"/>
              <a:t>Model-Based Engineering</a:t>
            </a:r>
            <a:endParaRPr lang="fr-FR" dirty="0"/>
          </a:p>
        </p:txBody>
      </p:sp>
      <p:sp>
        <p:nvSpPr>
          <p:cNvPr id="6" name="Espace réservé du numéro de diapositive 5"/>
          <p:cNvSpPr>
            <a:spLocks noGrp="1"/>
          </p:cNvSpPr>
          <p:nvPr>
            <p:ph type="sldNum" sz="quarter" idx="4"/>
          </p:nvPr>
        </p:nvSpPr>
        <p:spPr bwMode="gray">
          <a:xfrm>
            <a:off x="250825" y="4624389"/>
            <a:ext cx="235174" cy="324000"/>
          </a:xfrm>
          <a:prstGeom prst="rect">
            <a:avLst/>
          </a:prstGeom>
        </p:spPr>
        <p:txBody>
          <a:bodyPr vert="horz" lIns="0" tIns="0" rIns="0" bIns="0" rtlCol="0" anchor="b" anchorCtr="0">
            <a:noAutofit/>
          </a:bodyPr>
          <a:lstStyle>
            <a:lvl1pPr algn="l">
              <a:defRPr sz="950" b="1">
                <a:solidFill>
                  <a:schemeClr val="accent2"/>
                </a:solidFill>
              </a:defRPr>
            </a:lvl1pPr>
          </a:lstStyle>
          <a:p>
            <a:fld id="{733122C9-A0B9-462F-8757-0847AD287B63}" type="slidenum">
              <a:rPr lang="fr-FR" smtClean="0"/>
              <a:pPr/>
              <a:t>‹N°›</a:t>
            </a:fld>
            <a:endParaRPr lang="fr-FR" dirty="0"/>
          </a:p>
        </p:txBody>
      </p:sp>
      <p:sp>
        <p:nvSpPr>
          <p:cNvPr id="8" name="Rectangle 7"/>
          <p:cNvSpPr/>
          <p:nvPr/>
        </p:nvSpPr>
        <p:spPr bwMode="gray">
          <a:xfrm>
            <a:off x="503238" y="4959801"/>
            <a:ext cx="7164387" cy="18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fr-FR" sz="600" dirty="0" smtClean="0">
                <a:solidFill>
                  <a:schemeClr val="accent2"/>
                </a:solidFill>
              </a:rPr>
              <a:t>Ce document et les informations qu’il contient sont la propriété de Safran. Ils ne doivent pas être copiés ni communiqués à un tiers sans l’autorisation préalable et écrite de Safran.</a:t>
            </a:r>
            <a:endParaRPr lang="fr-FR" sz="600" dirty="0">
              <a:solidFill>
                <a:schemeClr val="accent2"/>
              </a:solidFill>
            </a:endParaRPr>
          </a:p>
        </p:txBody>
      </p:sp>
      <p:pic>
        <p:nvPicPr>
          <p:cNvPr id="14" name="Image 1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bwMode="gray">
          <a:xfrm>
            <a:off x="7678599" y="4712400"/>
            <a:ext cx="1440000" cy="433220"/>
          </a:xfrm>
          <a:prstGeom prst="rect">
            <a:avLst/>
          </a:prstGeom>
        </p:spPr>
      </p:pic>
      <p:sp>
        <p:nvSpPr>
          <p:cNvPr id="7" name="Rectangle 6"/>
          <p:cNvSpPr/>
          <p:nvPr/>
        </p:nvSpPr>
        <p:spPr bwMode="gray">
          <a:xfrm>
            <a:off x="252000" y="252000"/>
            <a:ext cx="61200" cy="39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bwMode="gray">
          <a:xfrm>
            <a:off x="252000" y="252000"/>
            <a:ext cx="396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 bg1="lt1" tx1="dk1" bg2="lt2" tx2="dk2" accent1="accent1" accent2="accent2" accent3="accent3" accent4="accent4" accent5="accent5" accent6="accent6" hlink="hlink" folHlink="folHlink"/>
  <p:sldLayoutIdLst>
    <p:sldLayoutId id="2147483808" r:id="rId1"/>
    <p:sldLayoutId id="2147483809" r:id="rId2"/>
    <p:sldLayoutId id="2147483811" r:id="rId3"/>
    <p:sldLayoutId id="2147483926" r:id="rId4"/>
    <p:sldLayoutId id="2147483927" r:id="rId5"/>
    <p:sldLayoutId id="2147483812" r:id="rId6"/>
    <p:sldLayoutId id="2147483897" r:id="rId7"/>
    <p:sldLayoutId id="2147483798" r:id="rId8"/>
    <p:sldLayoutId id="2147483814" r:id="rId9"/>
    <p:sldLayoutId id="2147483815" r:id="rId10"/>
    <p:sldLayoutId id="2147483925" r:id="rId11"/>
  </p:sldLayoutIdLst>
  <p:hf hdr="0"/>
  <p:txStyles>
    <p:titleStyle>
      <a:lvl1pPr algn="l" defTabSz="914400" rtl="0" eaLnBrk="1" latinLnBrk="0" hangingPunct="1">
        <a:lnSpc>
          <a:spcPct val="100000"/>
        </a:lnSpc>
        <a:spcBef>
          <a:spcPct val="0"/>
        </a:spcBef>
        <a:buNone/>
        <a:defRPr sz="1700" b="1" kern="1200">
          <a:solidFill>
            <a:schemeClr val="accent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0"/>
        </a:spcAft>
        <a:buSzPct val="140000"/>
        <a:buFont typeface="Arial" panose="020B0604020202020204" pitchFamily="34" charset="0"/>
        <a:buChar char="■"/>
        <a:defRPr sz="1400" b="1" kern="1200">
          <a:solidFill>
            <a:schemeClr val="accent1"/>
          </a:solidFill>
          <a:latin typeface="+mn-lt"/>
          <a:ea typeface="+mn-ea"/>
          <a:cs typeface="+mn-cs"/>
        </a:defRPr>
      </a:lvl1pPr>
      <a:lvl2pPr marL="360000" indent="-180000" algn="l" defTabSz="914400" rtl="0" eaLnBrk="1" latinLnBrk="0" hangingPunct="1">
        <a:lnSpc>
          <a:spcPct val="100000"/>
        </a:lnSpc>
        <a:spcBef>
          <a:spcPts val="0"/>
        </a:spcBef>
        <a:spcAft>
          <a:spcPts val="0"/>
        </a:spcAft>
        <a:buClr>
          <a:schemeClr val="accent3"/>
        </a:buClr>
        <a:buSzPct val="115000"/>
        <a:buFont typeface="Arial Black" panose="020B0A04020102020204" pitchFamily="34" charset="0"/>
        <a:buChar char="&gt;"/>
        <a:defRPr sz="1200" kern="1200">
          <a:solidFill>
            <a:schemeClr val="accent2"/>
          </a:solidFill>
          <a:latin typeface="+mn-lt"/>
          <a:ea typeface="+mn-ea"/>
          <a:cs typeface="+mn-cs"/>
        </a:defRPr>
      </a:lvl2pPr>
      <a:lvl3pPr marL="540000" indent="-180000" algn="l" defTabSz="914400" rtl="0" eaLnBrk="1" latinLnBrk="0" hangingPunct="1">
        <a:lnSpc>
          <a:spcPct val="100000"/>
        </a:lnSpc>
        <a:spcBef>
          <a:spcPts val="0"/>
        </a:spcBef>
        <a:spcAft>
          <a:spcPts val="0"/>
        </a:spcAft>
        <a:buClr>
          <a:schemeClr val="accent3"/>
        </a:buClr>
        <a:buSzPct val="130000"/>
        <a:buFont typeface="Wingdings 2" panose="05020102010507070707" pitchFamily="18" charset="2"/>
        <a:buChar char="®"/>
        <a:defRPr sz="1200" kern="1200">
          <a:solidFill>
            <a:schemeClr val="accent2"/>
          </a:solidFill>
          <a:latin typeface="+mn-lt"/>
          <a:ea typeface="+mn-ea"/>
          <a:cs typeface="+mn-cs"/>
        </a:defRPr>
      </a:lvl3pPr>
      <a:lvl4pPr marL="720000" indent="-180000" algn="l" defTabSz="914400" rtl="0" eaLnBrk="1" latinLnBrk="0" hangingPunct="1">
        <a:lnSpc>
          <a:spcPct val="100000"/>
        </a:lnSpc>
        <a:spcBef>
          <a:spcPts val="0"/>
        </a:spcBef>
        <a:buClr>
          <a:schemeClr val="accent3"/>
        </a:buClr>
        <a:buSzPct val="110000"/>
        <a:buFont typeface="Arial" panose="020B0604020202020204" pitchFamily="34" charset="0"/>
        <a:buChar char="○"/>
        <a:defRPr sz="1000" kern="1200">
          <a:solidFill>
            <a:schemeClr val="accent2"/>
          </a:solidFill>
          <a:latin typeface="+mn-lt"/>
          <a:ea typeface="+mn-ea"/>
          <a:cs typeface="+mn-cs"/>
        </a:defRPr>
      </a:lvl4pPr>
      <a:lvl5pPr marL="828000" indent="-108000" algn="l" defTabSz="914400" rtl="0" eaLnBrk="1" latinLnBrk="0" hangingPunct="1">
        <a:lnSpc>
          <a:spcPct val="100000"/>
        </a:lnSpc>
        <a:spcBef>
          <a:spcPts val="0"/>
        </a:spcBef>
        <a:buClr>
          <a:schemeClr val="accent3"/>
        </a:buClr>
        <a:buSzPct val="100000"/>
        <a:buFont typeface="Arial" panose="020B0604020202020204" pitchFamily="34" charset="0"/>
        <a:buChar char="-"/>
        <a:defRPr sz="1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gray">
          <a:xfrm>
            <a:off x="503238" y="411163"/>
            <a:ext cx="8389937" cy="540000"/>
          </a:xfrm>
          <a:prstGeom prst="rect">
            <a:avLst/>
          </a:prstGeom>
        </p:spPr>
        <p:txBody>
          <a:bodyPr vert="horz" lIns="0" tIns="0" rIns="0" bIns="0" rtlCol="0" anchor="t" anchorCtr="0">
            <a:noAutofit/>
          </a:bodyPr>
          <a:lstStyle/>
          <a:p>
            <a:r>
              <a:rPr lang="fr-FR" noProof="0" dirty="0" smtClean="0"/>
              <a:t>Titre</a:t>
            </a:r>
            <a:endParaRPr lang="fr-FR" noProof="0" dirty="0"/>
          </a:p>
        </p:txBody>
      </p:sp>
      <p:sp>
        <p:nvSpPr>
          <p:cNvPr id="3" name="Espace réservé du texte 2"/>
          <p:cNvSpPr>
            <a:spLocks noGrp="1"/>
          </p:cNvSpPr>
          <p:nvPr>
            <p:ph type="body" idx="1"/>
          </p:nvPr>
        </p:nvSpPr>
        <p:spPr bwMode="gray">
          <a:xfrm>
            <a:off x="503238" y="1131889"/>
            <a:ext cx="8389937" cy="3492500"/>
          </a:xfrm>
          <a:prstGeom prst="rect">
            <a:avLst/>
          </a:prstGeom>
        </p:spPr>
        <p:txBody>
          <a:bodyPr vert="horz" lIns="0" tIns="0" rIns="0" bIns="0" rtlCol="0" anchor="t" anchorCtr="0">
            <a:noAutofit/>
          </a:bodyPr>
          <a:lstStyle/>
          <a:p>
            <a:pPr lvl="0"/>
            <a:r>
              <a:rPr lang="fr-FR" noProof="0" dirty="0" smtClean="0"/>
              <a:t>Texte de niveau 1</a:t>
            </a:r>
          </a:p>
          <a:p>
            <a:pPr lvl="1"/>
            <a:r>
              <a:rPr lang="fr-FR" noProof="0" dirty="0" smtClean="0"/>
              <a:t>Texte de niveau 2</a:t>
            </a:r>
          </a:p>
          <a:p>
            <a:pPr lvl="2"/>
            <a:r>
              <a:rPr lang="fr-FR" noProof="0" dirty="0" smtClean="0"/>
              <a:t>Texte de niveau 3</a:t>
            </a:r>
          </a:p>
          <a:p>
            <a:pPr lvl="3"/>
            <a:r>
              <a:rPr lang="fr-FR" noProof="0" dirty="0" smtClean="0"/>
              <a:t>Texte de niveau 4</a:t>
            </a:r>
          </a:p>
          <a:p>
            <a:pPr lvl="4"/>
            <a:r>
              <a:rPr lang="fr-FR" noProof="0" dirty="0" smtClean="0"/>
              <a:t>Texte de niveau 5</a:t>
            </a:r>
          </a:p>
        </p:txBody>
      </p:sp>
      <p:sp>
        <p:nvSpPr>
          <p:cNvPr id="4" name="Espace réservé de la date 3"/>
          <p:cNvSpPr>
            <a:spLocks noGrp="1"/>
          </p:cNvSpPr>
          <p:nvPr>
            <p:ph type="dt" sz="half" idx="2"/>
          </p:nvPr>
        </p:nvSpPr>
        <p:spPr bwMode="gray">
          <a:xfrm>
            <a:off x="-1" y="4911725"/>
            <a:ext cx="503239" cy="231776"/>
          </a:xfrm>
          <a:prstGeom prst="rect">
            <a:avLst/>
          </a:prstGeom>
        </p:spPr>
        <p:txBody>
          <a:bodyPr vert="horz" lIns="0" tIns="0" rIns="0" bIns="0" rtlCol="0" anchor="ctr" anchorCtr="0">
            <a:noAutofit/>
          </a:bodyPr>
          <a:lstStyle>
            <a:lvl1pPr algn="ctr">
              <a:defRPr sz="100">
                <a:solidFill>
                  <a:schemeClr val="bg1">
                    <a:alpha val="0"/>
                  </a:schemeClr>
                </a:solidFill>
              </a:defRPr>
            </a:lvl1pPr>
          </a:lstStyle>
          <a:p>
            <a:r>
              <a:rPr lang="fr-FR" smtClean="0"/>
              <a:t>13/02/2019</a:t>
            </a:r>
            <a:endParaRPr lang="fr-FR" dirty="0"/>
          </a:p>
        </p:txBody>
      </p:sp>
      <p:sp>
        <p:nvSpPr>
          <p:cNvPr id="5" name="Espace réservé du pied de page 4"/>
          <p:cNvSpPr>
            <a:spLocks noGrp="1"/>
          </p:cNvSpPr>
          <p:nvPr>
            <p:ph type="ftr" sz="quarter" idx="3"/>
          </p:nvPr>
        </p:nvSpPr>
        <p:spPr bwMode="gray">
          <a:xfrm>
            <a:off x="503239" y="4624388"/>
            <a:ext cx="7164386" cy="324000"/>
          </a:xfrm>
          <a:prstGeom prst="rect">
            <a:avLst/>
          </a:prstGeom>
        </p:spPr>
        <p:txBody>
          <a:bodyPr vert="horz" lIns="0" tIns="0" rIns="0" bIns="0" rtlCol="0" anchor="b" anchorCtr="0">
            <a:noAutofit/>
          </a:bodyPr>
          <a:lstStyle>
            <a:lvl1pPr algn="ctr">
              <a:defRPr sz="800">
                <a:solidFill>
                  <a:schemeClr val="accent2"/>
                </a:solidFill>
              </a:defRPr>
            </a:lvl1pPr>
          </a:lstStyle>
          <a:p>
            <a:pPr algn="l"/>
            <a:r>
              <a:rPr lang="fr-FR" smtClean="0"/>
              <a:t>Model-Based Engineering</a:t>
            </a:r>
            <a:endParaRPr lang="fr-FR" dirty="0"/>
          </a:p>
        </p:txBody>
      </p:sp>
      <p:sp>
        <p:nvSpPr>
          <p:cNvPr id="6" name="Espace réservé du numéro de diapositive 5"/>
          <p:cNvSpPr>
            <a:spLocks noGrp="1"/>
          </p:cNvSpPr>
          <p:nvPr>
            <p:ph type="sldNum" sz="quarter" idx="4"/>
          </p:nvPr>
        </p:nvSpPr>
        <p:spPr bwMode="gray">
          <a:xfrm>
            <a:off x="250825" y="4624389"/>
            <a:ext cx="235174" cy="324000"/>
          </a:xfrm>
          <a:prstGeom prst="rect">
            <a:avLst/>
          </a:prstGeom>
        </p:spPr>
        <p:txBody>
          <a:bodyPr vert="horz" lIns="0" tIns="0" rIns="0" bIns="0" rtlCol="0" anchor="b" anchorCtr="0">
            <a:noAutofit/>
          </a:bodyPr>
          <a:lstStyle>
            <a:lvl1pPr algn="l">
              <a:defRPr sz="950" b="1">
                <a:solidFill>
                  <a:schemeClr val="accent2"/>
                </a:solidFill>
              </a:defRPr>
            </a:lvl1pPr>
          </a:lstStyle>
          <a:p>
            <a:fld id="{733122C9-A0B9-462F-8757-0847AD287B63}" type="slidenum">
              <a:rPr lang="fr-FR" smtClean="0"/>
              <a:pPr/>
              <a:t>‹N°›</a:t>
            </a:fld>
            <a:endParaRPr lang="fr-FR" dirty="0"/>
          </a:p>
        </p:txBody>
      </p:sp>
      <p:sp>
        <p:nvSpPr>
          <p:cNvPr id="8" name="Rectangle 7"/>
          <p:cNvSpPr/>
          <p:nvPr/>
        </p:nvSpPr>
        <p:spPr bwMode="gray">
          <a:xfrm>
            <a:off x="503238" y="4959801"/>
            <a:ext cx="7164387" cy="18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fr-FR" sz="600" dirty="0" smtClean="0">
                <a:solidFill>
                  <a:schemeClr val="accent2"/>
                </a:solidFill>
              </a:rPr>
              <a:t>Ce document et les informations qu’il contient sont la propriété de Safran. Ils ne doivent pas être copiés ni communiqués à un tiers sans l’autorisation préalable et écrite de Safran.</a:t>
            </a:r>
            <a:endParaRPr lang="fr-FR" sz="600" dirty="0">
              <a:solidFill>
                <a:schemeClr val="accent2"/>
              </a:solidFill>
            </a:endParaRPr>
          </a:p>
        </p:txBody>
      </p:sp>
      <p:pic>
        <p:nvPicPr>
          <p:cNvPr id="14" name="Image 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bwMode="gray">
          <a:xfrm>
            <a:off x="7678599" y="4712400"/>
            <a:ext cx="1440000" cy="433220"/>
          </a:xfrm>
          <a:prstGeom prst="rect">
            <a:avLst/>
          </a:prstGeom>
        </p:spPr>
      </p:pic>
      <p:sp>
        <p:nvSpPr>
          <p:cNvPr id="7" name="Rectangle 6"/>
          <p:cNvSpPr/>
          <p:nvPr/>
        </p:nvSpPr>
        <p:spPr bwMode="gray">
          <a:xfrm>
            <a:off x="252000" y="252000"/>
            <a:ext cx="61200" cy="39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bwMode="gray">
          <a:xfrm>
            <a:off x="252000" y="252000"/>
            <a:ext cx="396000" cy="61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69452662"/>
      </p:ext>
    </p:extLst>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28" r:id="rId4"/>
    <p:sldLayoutId id="2147483902" r:id="rId5"/>
    <p:sldLayoutId id="2147483903" r:id="rId6"/>
    <p:sldLayoutId id="2147483904" r:id="rId7"/>
    <p:sldLayoutId id="2147483905" r:id="rId8"/>
    <p:sldLayoutId id="2147483906" r:id="rId9"/>
  </p:sldLayoutIdLst>
  <p:hf hdr="0"/>
  <p:txStyles>
    <p:titleStyle>
      <a:lvl1pPr algn="l" defTabSz="914400" rtl="0" eaLnBrk="1" latinLnBrk="0" hangingPunct="1">
        <a:lnSpc>
          <a:spcPct val="100000"/>
        </a:lnSpc>
        <a:spcBef>
          <a:spcPct val="0"/>
        </a:spcBef>
        <a:buNone/>
        <a:defRPr sz="1700" b="1" kern="1200">
          <a:solidFill>
            <a:schemeClr val="accent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0"/>
        </a:spcAft>
        <a:buSzPct val="140000"/>
        <a:buFont typeface="Arial" panose="020B0604020202020204" pitchFamily="34" charset="0"/>
        <a:buChar char="■"/>
        <a:defRPr sz="1400" b="1" kern="1200">
          <a:solidFill>
            <a:schemeClr val="accent1"/>
          </a:solidFill>
          <a:latin typeface="+mn-lt"/>
          <a:ea typeface="+mn-ea"/>
          <a:cs typeface="+mn-cs"/>
        </a:defRPr>
      </a:lvl1pPr>
      <a:lvl2pPr marL="360000" indent="-180000" algn="l" defTabSz="914400" rtl="0" eaLnBrk="1" latinLnBrk="0" hangingPunct="1">
        <a:lnSpc>
          <a:spcPct val="100000"/>
        </a:lnSpc>
        <a:spcBef>
          <a:spcPts val="0"/>
        </a:spcBef>
        <a:spcAft>
          <a:spcPts val="0"/>
        </a:spcAft>
        <a:buClr>
          <a:schemeClr val="accent3"/>
        </a:buClr>
        <a:buSzPct val="115000"/>
        <a:buFont typeface="Arial Black" panose="020B0A04020102020204" pitchFamily="34" charset="0"/>
        <a:buChar char="&gt;"/>
        <a:defRPr sz="1200" kern="1200">
          <a:solidFill>
            <a:schemeClr val="accent2"/>
          </a:solidFill>
          <a:latin typeface="+mn-lt"/>
          <a:ea typeface="+mn-ea"/>
          <a:cs typeface="+mn-cs"/>
        </a:defRPr>
      </a:lvl2pPr>
      <a:lvl3pPr marL="540000" indent="-180000" algn="l" defTabSz="914400" rtl="0" eaLnBrk="1" latinLnBrk="0" hangingPunct="1">
        <a:lnSpc>
          <a:spcPct val="100000"/>
        </a:lnSpc>
        <a:spcBef>
          <a:spcPts val="0"/>
        </a:spcBef>
        <a:spcAft>
          <a:spcPts val="0"/>
        </a:spcAft>
        <a:buClr>
          <a:schemeClr val="accent3"/>
        </a:buClr>
        <a:buSzPct val="130000"/>
        <a:buFont typeface="Wingdings 2" panose="05020102010507070707" pitchFamily="18" charset="2"/>
        <a:buChar char="®"/>
        <a:defRPr sz="1200" kern="1200">
          <a:solidFill>
            <a:schemeClr val="accent2"/>
          </a:solidFill>
          <a:latin typeface="+mn-lt"/>
          <a:ea typeface="+mn-ea"/>
          <a:cs typeface="+mn-cs"/>
        </a:defRPr>
      </a:lvl3pPr>
      <a:lvl4pPr marL="720000" indent="-180000" algn="l" defTabSz="914400" rtl="0" eaLnBrk="1" latinLnBrk="0" hangingPunct="1">
        <a:lnSpc>
          <a:spcPct val="100000"/>
        </a:lnSpc>
        <a:spcBef>
          <a:spcPts val="0"/>
        </a:spcBef>
        <a:buClr>
          <a:schemeClr val="accent3"/>
        </a:buClr>
        <a:buSzPct val="110000"/>
        <a:buFont typeface="Arial" panose="020B0604020202020204" pitchFamily="34" charset="0"/>
        <a:buChar char="○"/>
        <a:defRPr sz="1000" kern="1200">
          <a:solidFill>
            <a:schemeClr val="accent2"/>
          </a:solidFill>
          <a:latin typeface="+mn-lt"/>
          <a:ea typeface="+mn-ea"/>
          <a:cs typeface="+mn-cs"/>
        </a:defRPr>
      </a:lvl4pPr>
      <a:lvl5pPr marL="828000" indent="-108000" algn="l" defTabSz="914400" rtl="0" eaLnBrk="1" latinLnBrk="0" hangingPunct="1">
        <a:lnSpc>
          <a:spcPct val="100000"/>
        </a:lnSpc>
        <a:spcBef>
          <a:spcPts val="0"/>
        </a:spcBef>
        <a:buClr>
          <a:schemeClr val="accent3"/>
        </a:buClr>
        <a:buSzPct val="100000"/>
        <a:buFont typeface="Arial" panose="020B0604020202020204" pitchFamily="34" charset="0"/>
        <a:buChar char="-"/>
        <a:defRPr sz="1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gray">
          <a:xfrm>
            <a:off x="503238" y="411163"/>
            <a:ext cx="8389937" cy="540000"/>
          </a:xfrm>
          <a:prstGeom prst="rect">
            <a:avLst/>
          </a:prstGeom>
        </p:spPr>
        <p:txBody>
          <a:bodyPr vert="horz" lIns="0" tIns="0" rIns="0" bIns="0" rtlCol="0" anchor="t" anchorCtr="0">
            <a:noAutofit/>
          </a:bodyPr>
          <a:lstStyle/>
          <a:p>
            <a:r>
              <a:rPr lang="fr-FR" noProof="0" dirty="0" smtClean="0"/>
              <a:t>Titre</a:t>
            </a:r>
            <a:endParaRPr lang="fr-FR" noProof="0" dirty="0"/>
          </a:p>
        </p:txBody>
      </p:sp>
      <p:sp>
        <p:nvSpPr>
          <p:cNvPr id="3" name="Espace réservé du texte 2"/>
          <p:cNvSpPr>
            <a:spLocks noGrp="1"/>
          </p:cNvSpPr>
          <p:nvPr>
            <p:ph type="body" idx="1"/>
          </p:nvPr>
        </p:nvSpPr>
        <p:spPr bwMode="gray">
          <a:xfrm>
            <a:off x="503238" y="1131889"/>
            <a:ext cx="8389937" cy="3492500"/>
          </a:xfrm>
          <a:prstGeom prst="rect">
            <a:avLst/>
          </a:prstGeom>
        </p:spPr>
        <p:txBody>
          <a:bodyPr vert="horz" lIns="0" tIns="0" rIns="0" bIns="0" rtlCol="0" anchor="t" anchorCtr="0">
            <a:noAutofit/>
          </a:bodyPr>
          <a:lstStyle/>
          <a:p>
            <a:pPr lvl="0"/>
            <a:r>
              <a:rPr lang="fr-FR" noProof="0" dirty="0" smtClean="0"/>
              <a:t>Texte de niveau 1</a:t>
            </a:r>
          </a:p>
          <a:p>
            <a:pPr lvl="1"/>
            <a:r>
              <a:rPr lang="fr-FR" noProof="0" dirty="0" smtClean="0"/>
              <a:t>Texte de niveau 2</a:t>
            </a:r>
          </a:p>
          <a:p>
            <a:pPr lvl="2"/>
            <a:r>
              <a:rPr lang="fr-FR" noProof="0" dirty="0" smtClean="0"/>
              <a:t>Texte de niveau 3</a:t>
            </a:r>
          </a:p>
          <a:p>
            <a:pPr lvl="3"/>
            <a:r>
              <a:rPr lang="fr-FR" noProof="0" dirty="0" smtClean="0"/>
              <a:t>Texte de niveau 4</a:t>
            </a:r>
          </a:p>
          <a:p>
            <a:pPr lvl="4"/>
            <a:r>
              <a:rPr lang="fr-FR" noProof="0" dirty="0" smtClean="0"/>
              <a:t>Texte de niveau 5</a:t>
            </a:r>
          </a:p>
        </p:txBody>
      </p:sp>
      <p:sp>
        <p:nvSpPr>
          <p:cNvPr id="4" name="Espace réservé de la date 3"/>
          <p:cNvSpPr>
            <a:spLocks noGrp="1"/>
          </p:cNvSpPr>
          <p:nvPr>
            <p:ph type="dt" sz="half" idx="2"/>
          </p:nvPr>
        </p:nvSpPr>
        <p:spPr bwMode="gray">
          <a:xfrm>
            <a:off x="-1" y="4911725"/>
            <a:ext cx="503239" cy="231776"/>
          </a:xfrm>
          <a:prstGeom prst="rect">
            <a:avLst/>
          </a:prstGeom>
        </p:spPr>
        <p:txBody>
          <a:bodyPr vert="horz" lIns="0" tIns="0" rIns="0" bIns="0" rtlCol="0" anchor="ctr" anchorCtr="0">
            <a:noAutofit/>
          </a:bodyPr>
          <a:lstStyle>
            <a:lvl1pPr algn="ctr">
              <a:defRPr sz="100">
                <a:solidFill>
                  <a:schemeClr val="bg1">
                    <a:alpha val="0"/>
                  </a:schemeClr>
                </a:solidFill>
              </a:defRPr>
            </a:lvl1pPr>
          </a:lstStyle>
          <a:p>
            <a:r>
              <a:rPr lang="fr-FR" smtClean="0"/>
              <a:t>13/02/2019</a:t>
            </a:r>
            <a:endParaRPr lang="fr-FR" dirty="0"/>
          </a:p>
        </p:txBody>
      </p:sp>
      <p:sp>
        <p:nvSpPr>
          <p:cNvPr id="5" name="Espace réservé du pied de page 4"/>
          <p:cNvSpPr>
            <a:spLocks noGrp="1"/>
          </p:cNvSpPr>
          <p:nvPr>
            <p:ph type="ftr" sz="quarter" idx="3"/>
          </p:nvPr>
        </p:nvSpPr>
        <p:spPr bwMode="gray">
          <a:xfrm>
            <a:off x="503239" y="4624388"/>
            <a:ext cx="7164386" cy="324000"/>
          </a:xfrm>
          <a:prstGeom prst="rect">
            <a:avLst/>
          </a:prstGeom>
        </p:spPr>
        <p:txBody>
          <a:bodyPr vert="horz" lIns="0" tIns="0" rIns="0" bIns="0" rtlCol="0" anchor="b" anchorCtr="0">
            <a:noAutofit/>
          </a:bodyPr>
          <a:lstStyle>
            <a:lvl1pPr algn="ctr">
              <a:defRPr sz="800">
                <a:solidFill>
                  <a:schemeClr val="accent2"/>
                </a:solidFill>
              </a:defRPr>
            </a:lvl1pPr>
          </a:lstStyle>
          <a:p>
            <a:pPr algn="l"/>
            <a:r>
              <a:rPr lang="fr-FR" smtClean="0"/>
              <a:t>Model-Based Engineering</a:t>
            </a:r>
            <a:endParaRPr lang="fr-FR" dirty="0"/>
          </a:p>
        </p:txBody>
      </p:sp>
      <p:sp>
        <p:nvSpPr>
          <p:cNvPr id="6" name="Espace réservé du numéro de diapositive 5"/>
          <p:cNvSpPr>
            <a:spLocks noGrp="1"/>
          </p:cNvSpPr>
          <p:nvPr>
            <p:ph type="sldNum" sz="quarter" idx="4"/>
          </p:nvPr>
        </p:nvSpPr>
        <p:spPr bwMode="gray">
          <a:xfrm>
            <a:off x="250825" y="4624389"/>
            <a:ext cx="235174" cy="324000"/>
          </a:xfrm>
          <a:prstGeom prst="rect">
            <a:avLst/>
          </a:prstGeom>
        </p:spPr>
        <p:txBody>
          <a:bodyPr vert="horz" lIns="0" tIns="0" rIns="0" bIns="0" rtlCol="0" anchor="b" anchorCtr="0">
            <a:noAutofit/>
          </a:bodyPr>
          <a:lstStyle>
            <a:lvl1pPr algn="l">
              <a:defRPr sz="950" b="1">
                <a:solidFill>
                  <a:schemeClr val="accent2"/>
                </a:solidFill>
              </a:defRPr>
            </a:lvl1pPr>
          </a:lstStyle>
          <a:p>
            <a:fld id="{733122C9-A0B9-462F-8757-0847AD287B63}" type="slidenum">
              <a:rPr lang="fr-FR" smtClean="0"/>
              <a:pPr/>
              <a:t>‹N°›</a:t>
            </a:fld>
            <a:endParaRPr lang="fr-FR" dirty="0"/>
          </a:p>
        </p:txBody>
      </p:sp>
      <p:sp>
        <p:nvSpPr>
          <p:cNvPr id="8" name="Rectangle 7"/>
          <p:cNvSpPr/>
          <p:nvPr/>
        </p:nvSpPr>
        <p:spPr bwMode="gray">
          <a:xfrm>
            <a:off x="503238" y="4959801"/>
            <a:ext cx="7164387" cy="18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fr-FR" sz="600" dirty="0" smtClean="0">
                <a:solidFill>
                  <a:schemeClr val="accent2"/>
                </a:solidFill>
              </a:rPr>
              <a:t>Ce document et les informations qu’il contient sont la propriété de Safran. Ils ne doivent pas être copiés ni communiqués à un tiers sans l’autorisation préalable et écrite de Safran.</a:t>
            </a:r>
            <a:endParaRPr lang="fr-FR" sz="600" dirty="0">
              <a:solidFill>
                <a:schemeClr val="accent2"/>
              </a:solidFill>
            </a:endParaRPr>
          </a:p>
        </p:txBody>
      </p:sp>
      <p:pic>
        <p:nvPicPr>
          <p:cNvPr id="14" name="Image 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bwMode="gray">
          <a:xfrm>
            <a:off x="7678599" y="4712400"/>
            <a:ext cx="1440000" cy="433220"/>
          </a:xfrm>
          <a:prstGeom prst="rect">
            <a:avLst/>
          </a:prstGeom>
        </p:spPr>
      </p:pic>
      <p:sp>
        <p:nvSpPr>
          <p:cNvPr id="7" name="Rectangle 6"/>
          <p:cNvSpPr/>
          <p:nvPr/>
        </p:nvSpPr>
        <p:spPr bwMode="gray">
          <a:xfrm>
            <a:off x="252000" y="252000"/>
            <a:ext cx="61200" cy="396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bwMode="gray">
          <a:xfrm>
            <a:off x="252000" y="252000"/>
            <a:ext cx="396000" cy="61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57507537"/>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30" r:id="rId4"/>
    <p:sldLayoutId id="2147483911" r:id="rId5"/>
    <p:sldLayoutId id="2147483912" r:id="rId6"/>
    <p:sldLayoutId id="2147483913" r:id="rId7"/>
    <p:sldLayoutId id="2147483914" r:id="rId8"/>
    <p:sldLayoutId id="2147483915" r:id="rId9"/>
  </p:sldLayoutIdLst>
  <p:hf hdr="0"/>
  <p:txStyles>
    <p:titleStyle>
      <a:lvl1pPr algn="l" defTabSz="914400" rtl="0" eaLnBrk="1" latinLnBrk="0" hangingPunct="1">
        <a:lnSpc>
          <a:spcPct val="100000"/>
        </a:lnSpc>
        <a:spcBef>
          <a:spcPct val="0"/>
        </a:spcBef>
        <a:buNone/>
        <a:defRPr sz="1700" b="1" kern="1200">
          <a:solidFill>
            <a:schemeClr val="accent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0"/>
        </a:spcAft>
        <a:buSzPct val="140000"/>
        <a:buFont typeface="Arial" panose="020B0604020202020204" pitchFamily="34" charset="0"/>
        <a:buChar char="■"/>
        <a:defRPr sz="1400" b="1" kern="1200">
          <a:solidFill>
            <a:schemeClr val="accent1"/>
          </a:solidFill>
          <a:latin typeface="+mn-lt"/>
          <a:ea typeface="+mn-ea"/>
          <a:cs typeface="+mn-cs"/>
        </a:defRPr>
      </a:lvl1pPr>
      <a:lvl2pPr marL="360000" indent="-180000" algn="l" defTabSz="914400" rtl="0" eaLnBrk="1" latinLnBrk="0" hangingPunct="1">
        <a:lnSpc>
          <a:spcPct val="100000"/>
        </a:lnSpc>
        <a:spcBef>
          <a:spcPts val="0"/>
        </a:spcBef>
        <a:spcAft>
          <a:spcPts val="0"/>
        </a:spcAft>
        <a:buClr>
          <a:schemeClr val="accent3"/>
        </a:buClr>
        <a:buSzPct val="115000"/>
        <a:buFont typeface="Arial Black" panose="020B0A04020102020204" pitchFamily="34" charset="0"/>
        <a:buChar char="&gt;"/>
        <a:defRPr sz="1200" kern="1200">
          <a:solidFill>
            <a:schemeClr val="accent2"/>
          </a:solidFill>
          <a:latin typeface="+mn-lt"/>
          <a:ea typeface="+mn-ea"/>
          <a:cs typeface="+mn-cs"/>
        </a:defRPr>
      </a:lvl2pPr>
      <a:lvl3pPr marL="540000" indent="-180000" algn="l" defTabSz="914400" rtl="0" eaLnBrk="1" latinLnBrk="0" hangingPunct="1">
        <a:lnSpc>
          <a:spcPct val="100000"/>
        </a:lnSpc>
        <a:spcBef>
          <a:spcPts val="0"/>
        </a:spcBef>
        <a:spcAft>
          <a:spcPts val="0"/>
        </a:spcAft>
        <a:buClr>
          <a:schemeClr val="accent3"/>
        </a:buClr>
        <a:buSzPct val="130000"/>
        <a:buFont typeface="Wingdings 2" panose="05020102010507070707" pitchFamily="18" charset="2"/>
        <a:buChar char="®"/>
        <a:defRPr sz="1200" kern="1200">
          <a:solidFill>
            <a:schemeClr val="accent2"/>
          </a:solidFill>
          <a:latin typeface="+mn-lt"/>
          <a:ea typeface="+mn-ea"/>
          <a:cs typeface="+mn-cs"/>
        </a:defRPr>
      </a:lvl3pPr>
      <a:lvl4pPr marL="720000" indent="-180000" algn="l" defTabSz="914400" rtl="0" eaLnBrk="1" latinLnBrk="0" hangingPunct="1">
        <a:lnSpc>
          <a:spcPct val="100000"/>
        </a:lnSpc>
        <a:spcBef>
          <a:spcPts val="0"/>
        </a:spcBef>
        <a:buClr>
          <a:schemeClr val="accent3"/>
        </a:buClr>
        <a:buSzPct val="110000"/>
        <a:buFont typeface="Arial" panose="020B0604020202020204" pitchFamily="34" charset="0"/>
        <a:buChar char="○"/>
        <a:defRPr sz="1000" kern="1200">
          <a:solidFill>
            <a:schemeClr val="accent2"/>
          </a:solidFill>
          <a:latin typeface="+mn-lt"/>
          <a:ea typeface="+mn-ea"/>
          <a:cs typeface="+mn-cs"/>
        </a:defRPr>
      </a:lvl4pPr>
      <a:lvl5pPr marL="828000" indent="-108000" algn="l" defTabSz="914400" rtl="0" eaLnBrk="1" latinLnBrk="0" hangingPunct="1">
        <a:lnSpc>
          <a:spcPct val="100000"/>
        </a:lnSpc>
        <a:spcBef>
          <a:spcPts val="0"/>
        </a:spcBef>
        <a:buClr>
          <a:schemeClr val="accent3"/>
        </a:buClr>
        <a:buSzPct val="100000"/>
        <a:buFont typeface="Arial" panose="020B0604020202020204" pitchFamily="34" charset="0"/>
        <a:buChar char="-"/>
        <a:defRPr sz="1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gray">
          <a:xfrm>
            <a:off x="503238" y="411163"/>
            <a:ext cx="8389937" cy="540000"/>
          </a:xfrm>
          <a:prstGeom prst="rect">
            <a:avLst/>
          </a:prstGeom>
        </p:spPr>
        <p:txBody>
          <a:bodyPr vert="horz" lIns="0" tIns="0" rIns="0" bIns="0" rtlCol="0" anchor="t" anchorCtr="0">
            <a:noAutofit/>
          </a:bodyPr>
          <a:lstStyle/>
          <a:p>
            <a:r>
              <a:rPr lang="fr-FR" noProof="0" dirty="0" smtClean="0"/>
              <a:t>Titre</a:t>
            </a:r>
            <a:endParaRPr lang="fr-FR" noProof="0" dirty="0"/>
          </a:p>
        </p:txBody>
      </p:sp>
      <p:sp>
        <p:nvSpPr>
          <p:cNvPr id="3" name="Espace réservé du texte 2"/>
          <p:cNvSpPr>
            <a:spLocks noGrp="1"/>
          </p:cNvSpPr>
          <p:nvPr>
            <p:ph type="body" idx="1"/>
          </p:nvPr>
        </p:nvSpPr>
        <p:spPr bwMode="gray">
          <a:xfrm>
            <a:off x="503238" y="1131889"/>
            <a:ext cx="8389937" cy="3492500"/>
          </a:xfrm>
          <a:prstGeom prst="rect">
            <a:avLst/>
          </a:prstGeom>
        </p:spPr>
        <p:txBody>
          <a:bodyPr vert="horz" lIns="0" tIns="0" rIns="0" bIns="0" rtlCol="0" anchor="t" anchorCtr="0">
            <a:noAutofit/>
          </a:bodyPr>
          <a:lstStyle/>
          <a:p>
            <a:pPr lvl="0"/>
            <a:r>
              <a:rPr lang="fr-FR" noProof="0" dirty="0" smtClean="0"/>
              <a:t>Texte de niveau 1</a:t>
            </a:r>
          </a:p>
          <a:p>
            <a:pPr lvl="1"/>
            <a:r>
              <a:rPr lang="fr-FR" noProof="0" dirty="0" smtClean="0"/>
              <a:t>Texte de niveau 2</a:t>
            </a:r>
          </a:p>
          <a:p>
            <a:pPr lvl="2"/>
            <a:r>
              <a:rPr lang="fr-FR" noProof="0" dirty="0" smtClean="0"/>
              <a:t>Texte de niveau 3</a:t>
            </a:r>
          </a:p>
          <a:p>
            <a:pPr lvl="3"/>
            <a:r>
              <a:rPr lang="fr-FR" noProof="0" dirty="0" smtClean="0"/>
              <a:t>Texte de niveau 4</a:t>
            </a:r>
          </a:p>
          <a:p>
            <a:pPr lvl="4"/>
            <a:r>
              <a:rPr lang="fr-FR" noProof="0" dirty="0" smtClean="0"/>
              <a:t>Texte de niveau 5</a:t>
            </a:r>
          </a:p>
        </p:txBody>
      </p:sp>
      <p:sp>
        <p:nvSpPr>
          <p:cNvPr id="4" name="Espace réservé de la date 3"/>
          <p:cNvSpPr>
            <a:spLocks noGrp="1"/>
          </p:cNvSpPr>
          <p:nvPr>
            <p:ph type="dt" sz="half" idx="2"/>
          </p:nvPr>
        </p:nvSpPr>
        <p:spPr bwMode="gray">
          <a:xfrm>
            <a:off x="-1" y="4911725"/>
            <a:ext cx="503239" cy="231776"/>
          </a:xfrm>
          <a:prstGeom prst="rect">
            <a:avLst/>
          </a:prstGeom>
        </p:spPr>
        <p:txBody>
          <a:bodyPr vert="horz" lIns="0" tIns="0" rIns="0" bIns="0" rtlCol="0" anchor="ctr" anchorCtr="0">
            <a:noAutofit/>
          </a:bodyPr>
          <a:lstStyle>
            <a:lvl1pPr algn="ctr">
              <a:defRPr sz="100">
                <a:solidFill>
                  <a:schemeClr val="bg1">
                    <a:alpha val="0"/>
                  </a:schemeClr>
                </a:solidFill>
              </a:defRPr>
            </a:lvl1pPr>
          </a:lstStyle>
          <a:p>
            <a:r>
              <a:rPr lang="fr-FR" smtClean="0"/>
              <a:t>13/02/2019</a:t>
            </a:r>
            <a:endParaRPr lang="fr-FR" dirty="0"/>
          </a:p>
        </p:txBody>
      </p:sp>
      <p:sp>
        <p:nvSpPr>
          <p:cNvPr id="5" name="Espace réservé du pied de page 4"/>
          <p:cNvSpPr>
            <a:spLocks noGrp="1"/>
          </p:cNvSpPr>
          <p:nvPr>
            <p:ph type="ftr" sz="quarter" idx="3"/>
          </p:nvPr>
        </p:nvSpPr>
        <p:spPr bwMode="gray">
          <a:xfrm>
            <a:off x="503239" y="4624388"/>
            <a:ext cx="7164386" cy="324000"/>
          </a:xfrm>
          <a:prstGeom prst="rect">
            <a:avLst/>
          </a:prstGeom>
        </p:spPr>
        <p:txBody>
          <a:bodyPr vert="horz" lIns="0" tIns="0" rIns="0" bIns="0" rtlCol="0" anchor="b" anchorCtr="0">
            <a:noAutofit/>
          </a:bodyPr>
          <a:lstStyle>
            <a:lvl1pPr algn="ctr">
              <a:defRPr sz="800">
                <a:solidFill>
                  <a:schemeClr val="accent2"/>
                </a:solidFill>
              </a:defRPr>
            </a:lvl1pPr>
          </a:lstStyle>
          <a:p>
            <a:pPr algn="l"/>
            <a:r>
              <a:rPr lang="fr-FR" smtClean="0"/>
              <a:t>Model-Based Engineering</a:t>
            </a:r>
            <a:endParaRPr lang="fr-FR" dirty="0"/>
          </a:p>
        </p:txBody>
      </p:sp>
      <p:sp>
        <p:nvSpPr>
          <p:cNvPr id="6" name="Espace réservé du numéro de diapositive 5"/>
          <p:cNvSpPr>
            <a:spLocks noGrp="1"/>
          </p:cNvSpPr>
          <p:nvPr>
            <p:ph type="sldNum" sz="quarter" idx="4"/>
          </p:nvPr>
        </p:nvSpPr>
        <p:spPr bwMode="gray">
          <a:xfrm>
            <a:off x="250825" y="4624389"/>
            <a:ext cx="235174" cy="324000"/>
          </a:xfrm>
          <a:prstGeom prst="rect">
            <a:avLst/>
          </a:prstGeom>
        </p:spPr>
        <p:txBody>
          <a:bodyPr vert="horz" lIns="0" tIns="0" rIns="0" bIns="0" rtlCol="0" anchor="b" anchorCtr="0">
            <a:noAutofit/>
          </a:bodyPr>
          <a:lstStyle>
            <a:lvl1pPr algn="l">
              <a:defRPr sz="950" b="1">
                <a:solidFill>
                  <a:schemeClr val="accent2"/>
                </a:solidFill>
              </a:defRPr>
            </a:lvl1pPr>
          </a:lstStyle>
          <a:p>
            <a:fld id="{733122C9-A0B9-462F-8757-0847AD287B63}" type="slidenum">
              <a:rPr lang="fr-FR" smtClean="0"/>
              <a:pPr/>
              <a:t>‹N°›</a:t>
            </a:fld>
            <a:endParaRPr lang="fr-FR" dirty="0"/>
          </a:p>
        </p:txBody>
      </p:sp>
      <p:sp>
        <p:nvSpPr>
          <p:cNvPr id="8" name="Rectangle 7"/>
          <p:cNvSpPr/>
          <p:nvPr/>
        </p:nvSpPr>
        <p:spPr bwMode="gray">
          <a:xfrm>
            <a:off x="503238" y="4959801"/>
            <a:ext cx="7164387" cy="18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fr-FR" sz="600" dirty="0" smtClean="0">
                <a:solidFill>
                  <a:schemeClr val="accent2"/>
                </a:solidFill>
              </a:rPr>
              <a:t>Ce document et les informations qu’il contient sont la propriété de Safran. Ils ne doivent pas être copiés ni communiqués à un tiers sans l’autorisation préalable et écrite de Safran.</a:t>
            </a:r>
            <a:endParaRPr lang="fr-FR" sz="600" dirty="0">
              <a:solidFill>
                <a:schemeClr val="accent2"/>
              </a:solidFill>
            </a:endParaRPr>
          </a:p>
        </p:txBody>
      </p:sp>
      <p:pic>
        <p:nvPicPr>
          <p:cNvPr id="14" name="Image 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bwMode="gray">
          <a:xfrm>
            <a:off x="7678599" y="4712400"/>
            <a:ext cx="1440000" cy="433220"/>
          </a:xfrm>
          <a:prstGeom prst="rect">
            <a:avLst/>
          </a:prstGeom>
        </p:spPr>
      </p:pic>
      <p:sp>
        <p:nvSpPr>
          <p:cNvPr id="7" name="Rectangle 6"/>
          <p:cNvSpPr/>
          <p:nvPr/>
        </p:nvSpPr>
        <p:spPr bwMode="gray">
          <a:xfrm>
            <a:off x="252000" y="252000"/>
            <a:ext cx="61200" cy="39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bwMode="gray">
          <a:xfrm>
            <a:off x="252000" y="252000"/>
            <a:ext cx="396000" cy="61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37531315"/>
      </p:ext>
    </p:extLst>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9" r:id="rId4"/>
    <p:sldLayoutId id="2147483920" r:id="rId5"/>
    <p:sldLayoutId id="2147483921" r:id="rId6"/>
    <p:sldLayoutId id="2147483922" r:id="rId7"/>
    <p:sldLayoutId id="2147483923" r:id="rId8"/>
    <p:sldLayoutId id="2147483924" r:id="rId9"/>
  </p:sldLayoutIdLst>
  <p:hf hdr="0"/>
  <p:txStyles>
    <p:titleStyle>
      <a:lvl1pPr algn="l" defTabSz="914400" rtl="0" eaLnBrk="1" latinLnBrk="0" hangingPunct="1">
        <a:lnSpc>
          <a:spcPct val="100000"/>
        </a:lnSpc>
        <a:spcBef>
          <a:spcPct val="0"/>
        </a:spcBef>
        <a:buNone/>
        <a:defRPr sz="1700" b="1" kern="1200">
          <a:solidFill>
            <a:schemeClr val="accent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0"/>
        </a:spcAft>
        <a:buSzPct val="140000"/>
        <a:buFont typeface="Arial" panose="020B0604020202020204" pitchFamily="34" charset="0"/>
        <a:buChar char="■"/>
        <a:defRPr sz="1400" b="1" kern="1200">
          <a:solidFill>
            <a:schemeClr val="accent1"/>
          </a:solidFill>
          <a:latin typeface="+mn-lt"/>
          <a:ea typeface="+mn-ea"/>
          <a:cs typeface="+mn-cs"/>
        </a:defRPr>
      </a:lvl1pPr>
      <a:lvl2pPr marL="360000" indent="-180000" algn="l" defTabSz="914400" rtl="0" eaLnBrk="1" latinLnBrk="0" hangingPunct="1">
        <a:lnSpc>
          <a:spcPct val="100000"/>
        </a:lnSpc>
        <a:spcBef>
          <a:spcPts val="0"/>
        </a:spcBef>
        <a:spcAft>
          <a:spcPts val="0"/>
        </a:spcAft>
        <a:buClr>
          <a:schemeClr val="accent3"/>
        </a:buClr>
        <a:buSzPct val="115000"/>
        <a:buFont typeface="Arial Black" panose="020B0A04020102020204" pitchFamily="34" charset="0"/>
        <a:buChar char="&gt;"/>
        <a:defRPr sz="1200" kern="1200">
          <a:solidFill>
            <a:schemeClr val="accent2"/>
          </a:solidFill>
          <a:latin typeface="+mn-lt"/>
          <a:ea typeface="+mn-ea"/>
          <a:cs typeface="+mn-cs"/>
        </a:defRPr>
      </a:lvl2pPr>
      <a:lvl3pPr marL="540000" indent="-180000" algn="l" defTabSz="914400" rtl="0" eaLnBrk="1" latinLnBrk="0" hangingPunct="1">
        <a:lnSpc>
          <a:spcPct val="100000"/>
        </a:lnSpc>
        <a:spcBef>
          <a:spcPts val="0"/>
        </a:spcBef>
        <a:spcAft>
          <a:spcPts val="0"/>
        </a:spcAft>
        <a:buClr>
          <a:schemeClr val="accent3"/>
        </a:buClr>
        <a:buSzPct val="130000"/>
        <a:buFont typeface="Wingdings 2" panose="05020102010507070707" pitchFamily="18" charset="2"/>
        <a:buChar char="®"/>
        <a:defRPr sz="1200" kern="1200">
          <a:solidFill>
            <a:schemeClr val="accent2"/>
          </a:solidFill>
          <a:latin typeface="+mn-lt"/>
          <a:ea typeface="+mn-ea"/>
          <a:cs typeface="+mn-cs"/>
        </a:defRPr>
      </a:lvl3pPr>
      <a:lvl4pPr marL="720000" indent="-180000" algn="l" defTabSz="914400" rtl="0" eaLnBrk="1" latinLnBrk="0" hangingPunct="1">
        <a:lnSpc>
          <a:spcPct val="100000"/>
        </a:lnSpc>
        <a:spcBef>
          <a:spcPts val="0"/>
        </a:spcBef>
        <a:buClr>
          <a:schemeClr val="accent3"/>
        </a:buClr>
        <a:buSzPct val="110000"/>
        <a:buFont typeface="Arial" panose="020B0604020202020204" pitchFamily="34" charset="0"/>
        <a:buChar char="○"/>
        <a:defRPr sz="1000" kern="1200">
          <a:solidFill>
            <a:schemeClr val="accent2"/>
          </a:solidFill>
          <a:latin typeface="+mn-lt"/>
          <a:ea typeface="+mn-ea"/>
          <a:cs typeface="+mn-cs"/>
        </a:defRPr>
      </a:lvl4pPr>
      <a:lvl5pPr marL="828000" indent="-108000" algn="l" defTabSz="914400" rtl="0" eaLnBrk="1" latinLnBrk="0" hangingPunct="1">
        <a:lnSpc>
          <a:spcPct val="100000"/>
        </a:lnSpc>
        <a:spcBef>
          <a:spcPts val="0"/>
        </a:spcBef>
        <a:buClr>
          <a:schemeClr val="accent3"/>
        </a:buClr>
        <a:buSzPct val="100000"/>
        <a:buFont typeface="Arial" panose="020B0604020202020204" pitchFamily="34" charset="0"/>
        <a:buChar char="-"/>
        <a:defRPr sz="1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 Id="rId5" Type="http://schemas.openxmlformats.org/officeDocument/2006/relationships/image" Target="../media/image36.jpeg"/><Relationship Id="rId4" Type="http://schemas.openxmlformats.org/officeDocument/2006/relationships/image" Target="../media/image35.jpe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8.xml"/><Relationship Id="rId6" Type="http://schemas.openxmlformats.org/officeDocument/2006/relationships/image" Target="../media/image47.jpeg"/><Relationship Id="rId5" Type="http://schemas.openxmlformats.org/officeDocument/2006/relationships/image" Target="../media/image46.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wmf"/><Relationship Id="rId1" Type="http://schemas.openxmlformats.org/officeDocument/2006/relationships/slideLayout" Target="../slideLayouts/slideLayout8.xml"/><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xml"/><Relationship Id="rId5" Type="http://schemas.openxmlformats.org/officeDocument/2006/relationships/image" Target="../media/image54.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emf"/><Relationship Id="rId1" Type="http://schemas.openxmlformats.org/officeDocument/2006/relationships/slideLayout" Target="../slideLayouts/slideLayout8.xml"/><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8.xml"/><Relationship Id="rId5" Type="http://schemas.openxmlformats.org/officeDocument/2006/relationships/hyperlink" Target="http://commons.apache.org/proper/commons-scxml/usecases/scxml-stopwatch.html" TargetMode="External"/><Relationship Id="rId4" Type="http://schemas.openxmlformats.org/officeDocument/2006/relationships/hyperlink" Target="https://www.w3.org/TR/scxml/"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8" Type="http://schemas.openxmlformats.org/officeDocument/2006/relationships/image" Target="../media/image80.emf"/><Relationship Id="rId13" Type="http://schemas.openxmlformats.org/officeDocument/2006/relationships/image" Target="../media/image85.emf"/><Relationship Id="rId3" Type="http://schemas.openxmlformats.org/officeDocument/2006/relationships/image" Target="../media/image75.emf"/><Relationship Id="rId7" Type="http://schemas.openxmlformats.org/officeDocument/2006/relationships/image" Target="../media/image79.emf"/><Relationship Id="rId12" Type="http://schemas.openxmlformats.org/officeDocument/2006/relationships/image" Target="../media/image84.emf"/><Relationship Id="rId2" Type="http://schemas.openxmlformats.org/officeDocument/2006/relationships/image" Target="../media/image74.emf"/><Relationship Id="rId1" Type="http://schemas.openxmlformats.org/officeDocument/2006/relationships/slideLayout" Target="../slideLayouts/slideLayout8.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emf"/><Relationship Id="rId10" Type="http://schemas.openxmlformats.org/officeDocument/2006/relationships/image" Target="../media/image82.emf"/><Relationship Id="rId4" Type="http://schemas.openxmlformats.org/officeDocument/2006/relationships/image" Target="../media/image76.emf"/><Relationship Id="rId9" Type="http://schemas.openxmlformats.org/officeDocument/2006/relationships/image" Target="../media/image81.emf"/><Relationship Id="rId14" Type="http://schemas.openxmlformats.org/officeDocument/2006/relationships/image" Target="../media/image86.png"/></Relationships>
</file>

<file path=ppt/slides/_rels/slide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8.xml"/><Relationship Id="rId4" Type="http://schemas.openxmlformats.org/officeDocument/2006/relationships/image" Target="../media/image92.png"/></Relationships>
</file>

<file path=ppt/slides/_rels/slide35.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93.png"/><Relationship Id="rId1" Type="http://schemas.openxmlformats.org/officeDocument/2006/relationships/slideLayout" Target="../slideLayouts/slideLayout8.xml"/><Relationship Id="rId4" Type="http://schemas.openxmlformats.org/officeDocument/2006/relationships/image" Target="../media/image95.wmf"/></Relationships>
</file>

<file path=ppt/slides/_rels/slide3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8.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3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slideLayout" Target="../slideLayouts/slideLayout9.xml"/><Relationship Id="rId7" Type="http://schemas.openxmlformats.org/officeDocument/2006/relationships/image" Target="../media/image13.png"/><Relationship Id="rId2" Type="http://schemas.openxmlformats.org/officeDocument/2006/relationships/audio" Target="../media/media1.mid"/><Relationship Id="rId1" Type="http://schemas.microsoft.com/office/2007/relationships/media" Target="../media/media1.mid"/><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gif"/></Relationships>
</file>

<file path=ppt/slides/_rels/slide4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8.xml"/><Relationship Id="rId5" Type="http://schemas.openxmlformats.org/officeDocument/2006/relationships/image" Target="../media/image106.png"/><Relationship Id="rId4" Type="http://schemas.openxmlformats.org/officeDocument/2006/relationships/image" Target="../media/image105.png"/></Relationships>
</file>

<file path=ppt/slides/_rels/slide42.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8.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pour une image  7"/>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3904" b="3904"/>
          <a:stretch>
            <a:fillRect/>
          </a:stretch>
        </p:blipFill>
        <p:spPr/>
      </p:pic>
      <p:sp>
        <p:nvSpPr>
          <p:cNvPr id="2" name="Espace réservé du pied de page 1"/>
          <p:cNvSpPr>
            <a:spLocks noGrp="1"/>
          </p:cNvSpPr>
          <p:nvPr>
            <p:ph type="ftr" sz="quarter" idx="3"/>
          </p:nvPr>
        </p:nvSpPr>
        <p:spPr/>
        <p:txBody>
          <a:bodyPr/>
          <a:lstStyle/>
          <a:p>
            <a:r>
              <a:rPr lang="fr-FR" smtClean="0"/>
              <a:t>Model-Based Engineering</a:t>
            </a:r>
            <a:endParaRPr lang="fr-FR" dirty="0"/>
          </a:p>
        </p:txBody>
      </p:sp>
      <p:sp>
        <p:nvSpPr>
          <p:cNvPr id="3" name="Espace réservé du numéro de diapositive 2"/>
          <p:cNvSpPr>
            <a:spLocks noGrp="1"/>
          </p:cNvSpPr>
          <p:nvPr>
            <p:ph type="sldNum" sz="quarter" idx="4"/>
          </p:nvPr>
        </p:nvSpPr>
        <p:spPr/>
        <p:txBody>
          <a:bodyPr/>
          <a:lstStyle/>
          <a:p>
            <a:fld id="{733122C9-A0B9-462F-8757-0847AD287B63}" type="slidenum">
              <a:rPr lang="fr-FR" smtClean="0"/>
              <a:pPr/>
              <a:t>1</a:t>
            </a:fld>
            <a:endParaRPr lang="fr-FR" dirty="0"/>
          </a:p>
        </p:txBody>
      </p:sp>
      <p:sp>
        <p:nvSpPr>
          <p:cNvPr id="21" name="Espace réservé du texte 20"/>
          <p:cNvSpPr>
            <a:spLocks noGrp="1"/>
          </p:cNvSpPr>
          <p:nvPr>
            <p:ph type="body" sz="quarter" idx="13"/>
          </p:nvPr>
        </p:nvSpPr>
        <p:spPr/>
        <p:txBody>
          <a:bodyPr/>
          <a:lstStyle/>
          <a:p>
            <a:endParaRPr lang="fr-FR"/>
          </a:p>
        </p:txBody>
      </p:sp>
      <p:sp>
        <p:nvSpPr>
          <p:cNvPr id="22" name="Espace réservé du texte 21"/>
          <p:cNvSpPr>
            <a:spLocks noGrp="1"/>
          </p:cNvSpPr>
          <p:nvPr>
            <p:ph type="body" sz="quarter" idx="15"/>
          </p:nvPr>
        </p:nvSpPr>
        <p:spPr/>
        <p:txBody>
          <a:bodyPr/>
          <a:lstStyle/>
          <a:p>
            <a:endParaRPr lang="fr-FR"/>
          </a:p>
        </p:txBody>
      </p:sp>
      <p:sp>
        <p:nvSpPr>
          <p:cNvPr id="23" name="Espace réservé du texte 22"/>
          <p:cNvSpPr>
            <a:spLocks noGrp="1"/>
          </p:cNvSpPr>
          <p:nvPr>
            <p:ph type="body" sz="quarter" idx="16"/>
          </p:nvPr>
        </p:nvSpPr>
        <p:spPr/>
        <p:txBody>
          <a:bodyPr/>
          <a:lstStyle/>
          <a:p>
            <a:endParaRPr lang="fr-FR"/>
          </a:p>
        </p:txBody>
      </p:sp>
      <p:sp>
        <p:nvSpPr>
          <p:cNvPr id="24" name="Espace réservé du texte 23"/>
          <p:cNvSpPr>
            <a:spLocks noGrp="1"/>
          </p:cNvSpPr>
          <p:nvPr>
            <p:ph type="body" sz="quarter" idx="17"/>
          </p:nvPr>
        </p:nvSpPr>
        <p:spPr/>
        <p:txBody>
          <a:bodyPr/>
          <a:lstStyle/>
          <a:p>
            <a:endParaRPr lang="fr-FR"/>
          </a:p>
        </p:txBody>
      </p:sp>
      <p:sp>
        <p:nvSpPr>
          <p:cNvPr id="9" name="Titre 8"/>
          <p:cNvSpPr>
            <a:spLocks noGrp="1"/>
          </p:cNvSpPr>
          <p:nvPr>
            <p:ph type="title"/>
          </p:nvPr>
        </p:nvSpPr>
        <p:spPr/>
        <p:txBody>
          <a:bodyPr/>
          <a:lstStyle/>
          <a:p>
            <a:r>
              <a:rPr lang="fr-FR" dirty="0" smtClean="0"/>
              <a:t>Model-</a:t>
            </a:r>
            <a:r>
              <a:rPr lang="fr-FR" dirty="0" err="1" smtClean="0"/>
              <a:t>Based</a:t>
            </a:r>
            <a:r>
              <a:rPr lang="fr-FR" dirty="0" smtClean="0"/>
              <a:t> Engineering</a:t>
            </a:r>
            <a:endParaRPr lang="fr-FR" dirty="0"/>
          </a:p>
        </p:txBody>
      </p:sp>
      <p:sp>
        <p:nvSpPr>
          <p:cNvPr id="10" name="Espace réservé de la date 9"/>
          <p:cNvSpPr>
            <a:spLocks noGrp="1"/>
          </p:cNvSpPr>
          <p:nvPr>
            <p:ph type="dt" sz="half" idx="2"/>
          </p:nvPr>
        </p:nvSpPr>
        <p:spPr/>
        <p:txBody>
          <a:bodyPr/>
          <a:lstStyle/>
          <a:p>
            <a:pPr algn="ctr"/>
            <a:r>
              <a:rPr lang="fr-FR" dirty="0" smtClean="0"/>
              <a:t>13/02/2019    Jean-Louis Dufour</a:t>
            </a:r>
            <a:endParaRPr lang="fr-FR" dirty="0"/>
          </a:p>
        </p:txBody>
      </p:sp>
      <p:sp>
        <p:nvSpPr>
          <p:cNvPr id="25" name="Espace réservé du texte 24"/>
          <p:cNvSpPr>
            <a:spLocks noGrp="1"/>
          </p:cNvSpPr>
          <p:nvPr>
            <p:ph type="body" sz="quarter" idx="18"/>
          </p:nvPr>
        </p:nvSpPr>
        <p:spPr/>
        <p:txBody>
          <a:bodyPr/>
          <a:lstStyle/>
          <a:p>
            <a:endParaRPr lang="fr-FR"/>
          </a:p>
        </p:txBody>
      </p:sp>
    </p:spTree>
    <p:extLst>
      <p:ext uri="{BB962C8B-B14F-4D97-AF65-F5344CB8AC3E}">
        <p14:creationId xmlns:p14="http://schemas.microsoft.com/office/powerpoint/2010/main" val="18697679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107504" y="1056693"/>
            <a:ext cx="3852737" cy="290921"/>
          </a:xfrm>
        </p:spPr>
        <p:txBody>
          <a:bodyPr/>
          <a:lstStyle/>
          <a:p>
            <a:pPr marL="0" indent="0">
              <a:buNone/>
            </a:pPr>
            <a:r>
              <a:rPr lang="fr-FR" altLang="fr-FR" dirty="0" smtClean="0">
                <a:latin typeface="Arial" charset="0"/>
                <a:cs typeface="Arial" charset="0"/>
              </a:rPr>
              <a:t>1948: Turing: </a:t>
            </a:r>
            <a:r>
              <a:rPr lang="fr-FR" altLang="fr-FR" dirty="0">
                <a:latin typeface="Arial" charset="0"/>
                <a:cs typeface="Arial" charset="0"/>
              </a:rPr>
              <a:t>« Intelligent </a:t>
            </a:r>
            <a:r>
              <a:rPr lang="fr-FR" altLang="fr-FR" dirty="0" err="1">
                <a:latin typeface="Arial" charset="0"/>
                <a:cs typeface="Arial" charset="0"/>
              </a:rPr>
              <a:t>machinery</a:t>
            </a:r>
            <a:r>
              <a:rPr lang="fr-FR" altLang="fr-FR" dirty="0">
                <a:latin typeface="Arial" charset="0"/>
                <a:cs typeface="Arial" charset="0"/>
              </a:rPr>
              <a:t> </a:t>
            </a:r>
            <a:r>
              <a:rPr lang="fr-FR" altLang="fr-FR" dirty="0" smtClean="0">
                <a:latin typeface="Arial" charset="0"/>
                <a:cs typeface="Arial" charset="0"/>
              </a:rPr>
              <a:t> »</a:t>
            </a:r>
            <a:endParaRPr lang="fr-FR" altLang="fr-FR" dirty="0">
              <a:latin typeface="Arial" charset="0"/>
              <a:cs typeface="Arial" charset="0"/>
            </a:endParaRPr>
          </a:p>
        </p:txBody>
      </p:sp>
      <p:sp>
        <p:nvSpPr>
          <p:cNvPr id="3" name="Titre 2"/>
          <p:cNvSpPr>
            <a:spLocks noGrp="1"/>
          </p:cNvSpPr>
          <p:nvPr>
            <p:ph type="title"/>
          </p:nvPr>
        </p:nvSpPr>
        <p:spPr/>
        <p:txBody>
          <a:bodyPr/>
          <a:lstStyle/>
          <a:p>
            <a:r>
              <a:rPr lang="fr-FR" altLang="fr-FR" dirty="0">
                <a:latin typeface="Arial" charset="0"/>
                <a:cs typeface="Arial" charset="0"/>
              </a:rPr>
              <a:t>Années 50 : « </a:t>
            </a:r>
            <a:r>
              <a:rPr lang="fr-FR" altLang="fr-FR" dirty="0" err="1">
                <a:latin typeface="Arial" charset="0"/>
                <a:cs typeface="Arial" charset="0"/>
              </a:rPr>
              <a:t>flowcharts</a:t>
            </a:r>
            <a:r>
              <a:rPr lang="fr-FR" altLang="fr-FR" dirty="0">
                <a:latin typeface="Arial" charset="0"/>
                <a:cs typeface="Arial" charset="0"/>
              </a:rPr>
              <a:t> </a:t>
            </a:r>
            <a:r>
              <a:rPr lang="fr-FR" altLang="fr-FR" dirty="0" smtClean="0">
                <a:latin typeface="Arial" charset="0"/>
                <a:cs typeface="Arial" charset="0"/>
              </a:rPr>
              <a:t>», </a:t>
            </a:r>
            <a:r>
              <a:rPr lang="fr-FR" altLang="fr-FR" dirty="0">
                <a:latin typeface="Arial" charset="0"/>
                <a:cs typeface="Arial" charset="0"/>
              </a:rPr>
              <a:t>automates</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10</a:t>
            </a:fld>
            <a:endParaRPr lang="fr-FR" dirty="0"/>
          </a:p>
        </p:txBody>
      </p:sp>
      <p:pic>
        <p:nvPicPr>
          <p:cNvPr id="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76152" y="57250"/>
            <a:ext cx="3832351" cy="2154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9586" y="2251020"/>
            <a:ext cx="3288918" cy="2480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Espace réservé du contenu 1"/>
          <p:cNvSpPr txBox="1">
            <a:spLocks/>
          </p:cNvSpPr>
          <p:nvPr/>
        </p:nvSpPr>
        <p:spPr bwMode="gray">
          <a:xfrm>
            <a:off x="107504" y="1275606"/>
            <a:ext cx="3852737" cy="288032"/>
          </a:xfrm>
          <a:prstGeom prst="rect">
            <a:avLst/>
          </a:prstGeom>
        </p:spPr>
        <p:txBody>
          <a:bodyPr vert="horz" lIns="0" tIns="0" rIns="0" bIns="0" rtlCol="0" anchor="t" anchorCtr="0">
            <a:noAutofit/>
          </a:bodyPr>
          <a:lstStyle>
            <a:lvl1pPr marL="180000" indent="-180000" algn="l" defTabSz="914400" rtl="0" eaLnBrk="1" latinLnBrk="0" hangingPunct="1">
              <a:lnSpc>
                <a:spcPct val="100000"/>
              </a:lnSpc>
              <a:spcBef>
                <a:spcPts val="0"/>
              </a:spcBef>
              <a:spcAft>
                <a:spcPts val="0"/>
              </a:spcAft>
              <a:buSzPct val="140000"/>
              <a:buFont typeface="Arial" panose="020B0604020202020204" pitchFamily="34" charset="0"/>
              <a:buChar char="■"/>
              <a:defRPr sz="1400" b="1" kern="1200">
                <a:solidFill>
                  <a:schemeClr val="accent1"/>
                </a:solidFill>
                <a:latin typeface="+mn-lt"/>
                <a:ea typeface="+mn-ea"/>
                <a:cs typeface="+mn-cs"/>
              </a:defRPr>
            </a:lvl1pPr>
            <a:lvl2pPr marL="360000" indent="-180000" algn="l" defTabSz="914400" rtl="0" eaLnBrk="1" latinLnBrk="0" hangingPunct="1">
              <a:lnSpc>
                <a:spcPct val="100000"/>
              </a:lnSpc>
              <a:spcBef>
                <a:spcPts val="0"/>
              </a:spcBef>
              <a:spcAft>
                <a:spcPts val="0"/>
              </a:spcAft>
              <a:buClr>
                <a:schemeClr val="accent3"/>
              </a:buClr>
              <a:buSzPct val="115000"/>
              <a:buFont typeface="Arial Black" panose="020B0A04020102020204" pitchFamily="34" charset="0"/>
              <a:buChar char="&gt;"/>
              <a:defRPr sz="1200" kern="1200">
                <a:solidFill>
                  <a:schemeClr val="accent2"/>
                </a:solidFill>
                <a:latin typeface="+mn-lt"/>
                <a:ea typeface="+mn-ea"/>
                <a:cs typeface="+mn-cs"/>
              </a:defRPr>
            </a:lvl2pPr>
            <a:lvl3pPr marL="540000" indent="-180000" algn="l" defTabSz="914400" rtl="0" eaLnBrk="1" latinLnBrk="0" hangingPunct="1">
              <a:lnSpc>
                <a:spcPct val="100000"/>
              </a:lnSpc>
              <a:spcBef>
                <a:spcPts val="0"/>
              </a:spcBef>
              <a:spcAft>
                <a:spcPts val="0"/>
              </a:spcAft>
              <a:buClr>
                <a:schemeClr val="accent3"/>
              </a:buClr>
              <a:buSzPct val="130000"/>
              <a:buFont typeface="Wingdings 2" panose="05020102010507070707" pitchFamily="18" charset="2"/>
              <a:buChar char="®"/>
              <a:defRPr sz="1200" kern="1200">
                <a:solidFill>
                  <a:schemeClr val="accent2"/>
                </a:solidFill>
                <a:latin typeface="+mn-lt"/>
                <a:ea typeface="+mn-ea"/>
                <a:cs typeface="+mn-cs"/>
              </a:defRPr>
            </a:lvl3pPr>
            <a:lvl4pPr marL="720000" indent="-180000" algn="l" defTabSz="914400" rtl="0" eaLnBrk="1" latinLnBrk="0" hangingPunct="1">
              <a:lnSpc>
                <a:spcPct val="100000"/>
              </a:lnSpc>
              <a:spcBef>
                <a:spcPts val="0"/>
              </a:spcBef>
              <a:buClr>
                <a:schemeClr val="accent3"/>
              </a:buClr>
              <a:buSzPct val="110000"/>
              <a:buFont typeface="Arial" panose="020B0604020202020204" pitchFamily="34" charset="0"/>
              <a:buChar char="○"/>
              <a:defRPr sz="1000" kern="1200" baseline="0">
                <a:solidFill>
                  <a:schemeClr val="accent2"/>
                </a:solidFill>
                <a:latin typeface="+mn-lt"/>
                <a:ea typeface="+mn-ea"/>
                <a:cs typeface="+mn-cs"/>
              </a:defRPr>
            </a:lvl4pPr>
            <a:lvl5pPr marL="828000" indent="-108000" algn="l" defTabSz="914400" rtl="0" eaLnBrk="1" latinLnBrk="0" hangingPunct="1">
              <a:lnSpc>
                <a:spcPct val="100000"/>
              </a:lnSpc>
              <a:spcBef>
                <a:spcPts val="0"/>
              </a:spcBef>
              <a:buClr>
                <a:schemeClr val="accent3"/>
              </a:buClr>
              <a:buSzPct val="100000"/>
              <a:buFont typeface="Arial" panose="020B0604020202020204" pitchFamily="34" charset="0"/>
              <a:buChar char="-"/>
              <a:defRPr sz="1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altLang="fr-FR" dirty="0" smtClean="0">
                <a:latin typeface="Arial" charset="0"/>
                <a:cs typeface="Arial" charset="0"/>
              </a:rPr>
              <a:t>1949: Turing: « </a:t>
            </a:r>
            <a:r>
              <a:rPr lang="fr-FR" altLang="fr-FR" dirty="0" err="1" smtClean="0">
                <a:latin typeface="Arial" charset="0"/>
                <a:cs typeface="Arial" charset="0"/>
              </a:rPr>
              <a:t>Checking</a:t>
            </a:r>
            <a:r>
              <a:rPr lang="fr-FR" altLang="fr-FR" dirty="0" smtClean="0">
                <a:latin typeface="Arial" charset="0"/>
                <a:cs typeface="Arial" charset="0"/>
              </a:rPr>
              <a:t> a large routine »</a:t>
            </a:r>
            <a:endParaRPr lang="fr-FR" altLang="fr-FR" dirty="0">
              <a:latin typeface="Arial" charset="0"/>
              <a:cs typeface="Arial" charset="0"/>
            </a:endParaRPr>
          </a:p>
        </p:txBody>
      </p:sp>
      <p:sp>
        <p:nvSpPr>
          <p:cNvPr id="11" name="Espace réservé du contenu 1"/>
          <p:cNvSpPr txBox="1">
            <a:spLocks/>
          </p:cNvSpPr>
          <p:nvPr/>
        </p:nvSpPr>
        <p:spPr bwMode="gray">
          <a:xfrm>
            <a:off x="107504" y="1491630"/>
            <a:ext cx="4356793" cy="288032"/>
          </a:xfrm>
          <a:prstGeom prst="rect">
            <a:avLst/>
          </a:prstGeom>
        </p:spPr>
        <p:txBody>
          <a:bodyPr vert="horz" lIns="0" tIns="0" rIns="0" bIns="0" rtlCol="0" anchor="t" anchorCtr="0">
            <a:noAutofit/>
          </a:bodyPr>
          <a:lstStyle>
            <a:lvl1pPr marL="180000" indent="-180000" algn="l" defTabSz="914400" rtl="0" eaLnBrk="1" latinLnBrk="0" hangingPunct="1">
              <a:lnSpc>
                <a:spcPct val="100000"/>
              </a:lnSpc>
              <a:spcBef>
                <a:spcPts val="0"/>
              </a:spcBef>
              <a:spcAft>
                <a:spcPts val="0"/>
              </a:spcAft>
              <a:buSzPct val="140000"/>
              <a:buFont typeface="Arial" panose="020B0604020202020204" pitchFamily="34" charset="0"/>
              <a:buChar char="■"/>
              <a:defRPr sz="1400" b="1" kern="1200">
                <a:solidFill>
                  <a:schemeClr val="accent1"/>
                </a:solidFill>
                <a:latin typeface="+mn-lt"/>
                <a:ea typeface="+mn-ea"/>
                <a:cs typeface="+mn-cs"/>
              </a:defRPr>
            </a:lvl1pPr>
            <a:lvl2pPr marL="360000" indent="-180000" algn="l" defTabSz="914400" rtl="0" eaLnBrk="1" latinLnBrk="0" hangingPunct="1">
              <a:lnSpc>
                <a:spcPct val="100000"/>
              </a:lnSpc>
              <a:spcBef>
                <a:spcPts val="0"/>
              </a:spcBef>
              <a:spcAft>
                <a:spcPts val="0"/>
              </a:spcAft>
              <a:buClr>
                <a:schemeClr val="accent3"/>
              </a:buClr>
              <a:buSzPct val="115000"/>
              <a:buFont typeface="Arial Black" panose="020B0A04020102020204" pitchFamily="34" charset="0"/>
              <a:buChar char="&gt;"/>
              <a:defRPr sz="1200" kern="1200">
                <a:solidFill>
                  <a:schemeClr val="accent2"/>
                </a:solidFill>
                <a:latin typeface="+mn-lt"/>
                <a:ea typeface="+mn-ea"/>
                <a:cs typeface="+mn-cs"/>
              </a:defRPr>
            </a:lvl2pPr>
            <a:lvl3pPr marL="540000" indent="-180000" algn="l" defTabSz="914400" rtl="0" eaLnBrk="1" latinLnBrk="0" hangingPunct="1">
              <a:lnSpc>
                <a:spcPct val="100000"/>
              </a:lnSpc>
              <a:spcBef>
                <a:spcPts val="0"/>
              </a:spcBef>
              <a:spcAft>
                <a:spcPts val="0"/>
              </a:spcAft>
              <a:buClr>
                <a:schemeClr val="accent3"/>
              </a:buClr>
              <a:buSzPct val="130000"/>
              <a:buFont typeface="Wingdings 2" panose="05020102010507070707" pitchFamily="18" charset="2"/>
              <a:buChar char="®"/>
              <a:defRPr sz="1200" kern="1200">
                <a:solidFill>
                  <a:schemeClr val="accent2"/>
                </a:solidFill>
                <a:latin typeface="+mn-lt"/>
                <a:ea typeface="+mn-ea"/>
                <a:cs typeface="+mn-cs"/>
              </a:defRPr>
            </a:lvl3pPr>
            <a:lvl4pPr marL="720000" indent="-180000" algn="l" defTabSz="914400" rtl="0" eaLnBrk="1" latinLnBrk="0" hangingPunct="1">
              <a:lnSpc>
                <a:spcPct val="100000"/>
              </a:lnSpc>
              <a:spcBef>
                <a:spcPts val="0"/>
              </a:spcBef>
              <a:buClr>
                <a:schemeClr val="accent3"/>
              </a:buClr>
              <a:buSzPct val="110000"/>
              <a:buFont typeface="Arial" panose="020B0604020202020204" pitchFamily="34" charset="0"/>
              <a:buChar char="○"/>
              <a:defRPr sz="1000" kern="1200" baseline="0">
                <a:solidFill>
                  <a:schemeClr val="accent2"/>
                </a:solidFill>
                <a:latin typeface="+mn-lt"/>
                <a:ea typeface="+mn-ea"/>
                <a:cs typeface="+mn-cs"/>
              </a:defRPr>
            </a:lvl4pPr>
            <a:lvl5pPr marL="828000" indent="-108000" algn="l" defTabSz="914400" rtl="0" eaLnBrk="1" latinLnBrk="0" hangingPunct="1">
              <a:lnSpc>
                <a:spcPct val="100000"/>
              </a:lnSpc>
              <a:spcBef>
                <a:spcPts val="0"/>
              </a:spcBef>
              <a:buClr>
                <a:schemeClr val="accent3"/>
              </a:buClr>
              <a:buSzPct val="100000"/>
              <a:buFont typeface="Arial" panose="020B0604020202020204" pitchFamily="34" charset="0"/>
              <a:buChar char="-"/>
              <a:defRPr sz="1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altLang="fr-FR" dirty="0" smtClean="0">
                <a:latin typeface="Arial" charset="0"/>
                <a:cs typeface="Arial" charset="0"/>
              </a:rPr>
              <a:t>1955: </a:t>
            </a:r>
            <a:r>
              <a:rPr lang="fr-FR" altLang="fr-FR" dirty="0" err="1" smtClean="0">
                <a:latin typeface="Arial" charset="0"/>
                <a:cs typeface="Arial" charset="0"/>
              </a:rPr>
              <a:t>Mealy</a:t>
            </a:r>
            <a:r>
              <a:rPr lang="fr-FR" altLang="fr-FR" dirty="0" smtClean="0">
                <a:latin typeface="Arial" charset="0"/>
                <a:cs typeface="Arial" charset="0"/>
              </a:rPr>
              <a:t>: « … </a:t>
            </a:r>
            <a:r>
              <a:rPr lang="fr-FR" altLang="fr-FR" dirty="0" err="1" smtClean="0">
                <a:latin typeface="Arial" charset="0"/>
                <a:cs typeface="Arial" charset="0"/>
              </a:rPr>
              <a:t>synthesizing</a:t>
            </a:r>
            <a:r>
              <a:rPr lang="fr-FR" altLang="fr-FR" dirty="0" smtClean="0">
                <a:latin typeface="Arial" charset="0"/>
                <a:cs typeface="Arial" charset="0"/>
              </a:rPr>
              <a:t> </a:t>
            </a:r>
            <a:r>
              <a:rPr lang="fr-FR" altLang="fr-FR" dirty="0" err="1" smtClean="0">
                <a:latin typeface="Arial" charset="0"/>
                <a:cs typeface="Arial" charset="0"/>
              </a:rPr>
              <a:t>sequential</a:t>
            </a:r>
            <a:r>
              <a:rPr lang="fr-FR" altLang="fr-FR" dirty="0" smtClean="0">
                <a:latin typeface="Arial" charset="0"/>
                <a:cs typeface="Arial" charset="0"/>
              </a:rPr>
              <a:t> circuits »</a:t>
            </a:r>
            <a:endParaRPr lang="fr-FR" altLang="fr-FR" dirty="0">
              <a:latin typeface="Arial" charset="0"/>
              <a:cs typeface="Arial" charset="0"/>
            </a:endParaRPr>
          </a:p>
        </p:txBody>
      </p:sp>
      <p:sp>
        <p:nvSpPr>
          <p:cNvPr id="12" name="Espace réservé du contenu 1"/>
          <p:cNvSpPr txBox="1">
            <a:spLocks/>
          </p:cNvSpPr>
          <p:nvPr/>
        </p:nvSpPr>
        <p:spPr bwMode="gray">
          <a:xfrm>
            <a:off x="107504" y="1635646"/>
            <a:ext cx="4356793" cy="504056"/>
          </a:xfrm>
          <a:prstGeom prst="rect">
            <a:avLst/>
          </a:prstGeom>
        </p:spPr>
        <p:txBody>
          <a:bodyPr vert="horz" lIns="0" tIns="0" rIns="0" bIns="0" rtlCol="0" anchor="t" anchorCtr="0">
            <a:noAutofit/>
          </a:bodyPr>
          <a:lstStyle>
            <a:lvl1pPr marL="180000" indent="-180000" algn="l" defTabSz="914400" rtl="0" eaLnBrk="1" latinLnBrk="0" hangingPunct="1">
              <a:lnSpc>
                <a:spcPct val="100000"/>
              </a:lnSpc>
              <a:spcBef>
                <a:spcPts val="0"/>
              </a:spcBef>
              <a:spcAft>
                <a:spcPts val="0"/>
              </a:spcAft>
              <a:buSzPct val="140000"/>
              <a:buFont typeface="Arial" panose="020B0604020202020204" pitchFamily="34" charset="0"/>
              <a:buChar char="■"/>
              <a:defRPr sz="1400" b="1" kern="1200">
                <a:solidFill>
                  <a:schemeClr val="accent1"/>
                </a:solidFill>
                <a:latin typeface="+mn-lt"/>
                <a:ea typeface="+mn-ea"/>
                <a:cs typeface="+mn-cs"/>
              </a:defRPr>
            </a:lvl1pPr>
            <a:lvl2pPr marL="360000" indent="-180000" algn="l" defTabSz="914400" rtl="0" eaLnBrk="1" latinLnBrk="0" hangingPunct="1">
              <a:lnSpc>
                <a:spcPct val="100000"/>
              </a:lnSpc>
              <a:spcBef>
                <a:spcPts val="0"/>
              </a:spcBef>
              <a:spcAft>
                <a:spcPts val="0"/>
              </a:spcAft>
              <a:buClr>
                <a:schemeClr val="accent3"/>
              </a:buClr>
              <a:buSzPct val="115000"/>
              <a:buFont typeface="Arial Black" panose="020B0A04020102020204" pitchFamily="34" charset="0"/>
              <a:buChar char="&gt;"/>
              <a:defRPr sz="1200" kern="1200">
                <a:solidFill>
                  <a:schemeClr val="accent2"/>
                </a:solidFill>
                <a:latin typeface="+mn-lt"/>
                <a:ea typeface="+mn-ea"/>
                <a:cs typeface="+mn-cs"/>
              </a:defRPr>
            </a:lvl2pPr>
            <a:lvl3pPr marL="540000" indent="-180000" algn="l" defTabSz="914400" rtl="0" eaLnBrk="1" latinLnBrk="0" hangingPunct="1">
              <a:lnSpc>
                <a:spcPct val="100000"/>
              </a:lnSpc>
              <a:spcBef>
                <a:spcPts val="0"/>
              </a:spcBef>
              <a:spcAft>
                <a:spcPts val="0"/>
              </a:spcAft>
              <a:buClr>
                <a:schemeClr val="accent3"/>
              </a:buClr>
              <a:buSzPct val="130000"/>
              <a:buFont typeface="Wingdings 2" panose="05020102010507070707" pitchFamily="18" charset="2"/>
              <a:buChar char="®"/>
              <a:defRPr sz="1200" kern="1200">
                <a:solidFill>
                  <a:schemeClr val="accent2"/>
                </a:solidFill>
                <a:latin typeface="+mn-lt"/>
                <a:ea typeface="+mn-ea"/>
                <a:cs typeface="+mn-cs"/>
              </a:defRPr>
            </a:lvl3pPr>
            <a:lvl4pPr marL="720000" indent="-180000" algn="l" defTabSz="914400" rtl="0" eaLnBrk="1" latinLnBrk="0" hangingPunct="1">
              <a:lnSpc>
                <a:spcPct val="100000"/>
              </a:lnSpc>
              <a:spcBef>
                <a:spcPts val="0"/>
              </a:spcBef>
              <a:buClr>
                <a:schemeClr val="accent3"/>
              </a:buClr>
              <a:buSzPct val="110000"/>
              <a:buFont typeface="Arial" panose="020B0604020202020204" pitchFamily="34" charset="0"/>
              <a:buChar char="○"/>
              <a:defRPr sz="1000" kern="1200" baseline="0">
                <a:solidFill>
                  <a:schemeClr val="accent2"/>
                </a:solidFill>
                <a:latin typeface="+mn-lt"/>
                <a:ea typeface="+mn-ea"/>
                <a:cs typeface="+mn-cs"/>
              </a:defRPr>
            </a:lvl4pPr>
            <a:lvl5pPr marL="828000" indent="-108000" algn="l" defTabSz="914400" rtl="0" eaLnBrk="1" latinLnBrk="0" hangingPunct="1">
              <a:lnSpc>
                <a:spcPct val="100000"/>
              </a:lnSpc>
              <a:spcBef>
                <a:spcPts val="0"/>
              </a:spcBef>
              <a:buClr>
                <a:schemeClr val="accent3"/>
              </a:buClr>
              <a:buSzPct val="100000"/>
              <a:buFont typeface="Arial" panose="020B0604020202020204" pitchFamily="34" charset="0"/>
              <a:buChar char="-"/>
              <a:defRPr sz="1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altLang="fr-FR" dirty="0" smtClean="0">
                <a:latin typeface="Arial" charset="0"/>
                <a:cs typeface="Arial" charset="0"/>
              </a:rPr>
              <a:t>….</a:t>
            </a:r>
          </a:p>
          <a:p>
            <a:pPr marL="0" indent="0">
              <a:buFont typeface="Arial" panose="020B0604020202020204" pitchFamily="34" charset="0"/>
              <a:buNone/>
            </a:pPr>
            <a:r>
              <a:rPr lang="fr-FR" altLang="fr-FR" dirty="0" smtClean="0">
                <a:latin typeface="Arial" charset="0"/>
                <a:cs typeface="Arial" charset="0"/>
              </a:rPr>
              <a:t>2000: UML</a:t>
            </a:r>
            <a:endParaRPr lang="fr-FR" altLang="fr-FR" dirty="0">
              <a:latin typeface="Arial" charset="0"/>
              <a:cs typeface="Arial" charset="0"/>
            </a:endParaRPr>
          </a:p>
        </p:txBody>
      </p:sp>
      <p:sp>
        <p:nvSpPr>
          <p:cNvPr id="13" name="Espace réservé du contenu 1"/>
          <p:cNvSpPr txBox="1">
            <a:spLocks/>
          </p:cNvSpPr>
          <p:nvPr/>
        </p:nvSpPr>
        <p:spPr bwMode="gray">
          <a:xfrm>
            <a:off x="107504" y="843558"/>
            <a:ext cx="6877073" cy="290921"/>
          </a:xfrm>
          <a:prstGeom prst="rect">
            <a:avLst/>
          </a:prstGeom>
        </p:spPr>
        <p:txBody>
          <a:bodyPr vert="horz" lIns="0" tIns="0" rIns="0" bIns="0" rtlCol="0" anchor="t" anchorCtr="0">
            <a:noAutofit/>
          </a:bodyPr>
          <a:lstStyle>
            <a:lvl1pPr marL="180000" indent="-180000" algn="l" defTabSz="914400" rtl="0" eaLnBrk="1" latinLnBrk="0" hangingPunct="1">
              <a:lnSpc>
                <a:spcPct val="100000"/>
              </a:lnSpc>
              <a:spcBef>
                <a:spcPts val="0"/>
              </a:spcBef>
              <a:spcAft>
                <a:spcPts val="0"/>
              </a:spcAft>
              <a:buSzPct val="140000"/>
              <a:buFont typeface="Arial" panose="020B0604020202020204" pitchFamily="34" charset="0"/>
              <a:buChar char="■"/>
              <a:defRPr sz="1400" b="1" kern="1200">
                <a:solidFill>
                  <a:schemeClr val="accent1"/>
                </a:solidFill>
                <a:latin typeface="+mn-lt"/>
                <a:ea typeface="+mn-ea"/>
                <a:cs typeface="+mn-cs"/>
              </a:defRPr>
            </a:lvl1pPr>
            <a:lvl2pPr marL="360000" indent="-180000" algn="l" defTabSz="914400" rtl="0" eaLnBrk="1" latinLnBrk="0" hangingPunct="1">
              <a:lnSpc>
                <a:spcPct val="100000"/>
              </a:lnSpc>
              <a:spcBef>
                <a:spcPts val="0"/>
              </a:spcBef>
              <a:spcAft>
                <a:spcPts val="0"/>
              </a:spcAft>
              <a:buClr>
                <a:schemeClr val="accent3"/>
              </a:buClr>
              <a:buSzPct val="115000"/>
              <a:buFont typeface="Arial Black" panose="020B0A04020102020204" pitchFamily="34" charset="0"/>
              <a:buChar char="&gt;"/>
              <a:defRPr sz="1200" kern="1200">
                <a:solidFill>
                  <a:schemeClr val="accent2"/>
                </a:solidFill>
                <a:latin typeface="+mn-lt"/>
                <a:ea typeface="+mn-ea"/>
                <a:cs typeface="+mn-cs"/>
              </a:defRPr>
            </a:lvl2pPr>
            <a:lvl3pPr marL="540000" indent="-180000" algn="l" defTabSz="914400" rtl="0" eaLnBrk="1" latinLnBrk="0" hangingPunct="1">
              <a:lnSpc>
                <a:spcPct val="100000"/>
              </a:lnSpc>
              <a:spcBef>
                <a:spcPts val="0"/>
              </a:spcBef>
              <a:spcAft>
                <a:spcPts val="0"/>
              </a:spcAft>
              <a:buClr>
                <a:schemeClr val="accent3"/>
              </a:buClr>
              <a:buSzPct val="130000"/>
              <a:buFont typeface="Wingdings 2" panose="05020102010507070707" pitchFamily="18" charset="2"/>
              <a:buChar char="®"/>
              <a:defRPr sz="1200" kern="1200">
                <a:solidFill>
                  <a:schemeClr val="accent2"/>
                </a:solidFill>
                <a:latin typeface="+mn-lt"/>
                <a:ea typeface="+mn-ea"/>
                <a:cs typeface="+mn-cs"/>
              </a:defRPr>
            </a:lvl3pPr>
            <a:lvl4pPr marL="720000" indent="-180000" algn="l" defTabSz="914400" rtl="0" eaLnBrk="1" latinLnBrk="0" hangingPunct="1">
              <a:lnSpc>
                <a:spcPct val="100000"/>
              </a:lnSpc>
              <a:spcBef>
                <a:spcPts val="0"/>
              </a:spcBef>
              <a:buClr>
                <a:schemeClr val="accent3"/>
              </a:buClr>
              <a:buSzPct val="110000"/>
              <a:buFont typeface="Arial" panose="020B0604020202020204" pitchFamily="34" charset="0"/>
              <a:buChar char="○"/>
              <a:defRPr sz="1000" kern="1200" baseline="0">
                <a:solidFill>
                  <a:schemeClr val="accent2"/>
                </a:solidFill>
                <a:latin typeface="+mn-lt"/>
                <a:ea typeface="+mn-ea"/>
                <a:cs typeface="+mn-cs"/>
              </a:defRPr>
            </a:lvl4pPr>
            <a:lvl5pPr marL="828000" indent="-108000" algn="l" defTabSz="914400" rtl="0" eaLnBrk="1" latinLnBrk="0" hangingPunct="1">
              <a:lnSpc>
                <a:spcPct val="100000"/>
              </a:lnSpc>
              <a:spcBef>
                <a:spcPts val="0"/>
              </a:spcBef>
              <a:buClr>
                <a:schemeClr val="accent3"/>
              </a:buClr>
              <a:buSzPct val="100000"/>
              <a:buFont typeface="Arial" panose="020B0604020202020204" pitchFamily="34" charset="0"/>
              <a:buChar char="-"/>
              <a:defRPr sz="1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altLang="fr-FR" dirty="0" smtClean="0">
                <a:latin typeface="Arial" charset="0"/>
                <a:cs typeface="Arial" charset="0"/>
              </a:rPr>
              <a:t>1947: </a:t>
            </a:r>
            <a:r>
              <a:rPr lang="fr-FR" altLang="fr-FR" dirty="0" err="1" smtClean="0">
                <a:latin typeface="Arial" charset="0"/>
                <a:cs typeface="Arial" charset="0"/>
              </a:rPr>
              <a:t>Goldstine</a:t>
            </a:r>
            <a:r>
              <a:rPr lang="fr-FR" altLang="fr-FR" dirty="0" smtClean="0">
                <a:latin typeface="Arial" charset="0"/>
                <a:cs typeface="Arial" charset="0"/>
              </a:rPr>
              <a:t> &amp; </a:t>
            </a:r>
            <a:r>
              <a:rPr lang="fr-FR" altLang="fr-FR" dirty="0" err="1" smtClean="0">
                <a:latin typeface="Arial" charset="0"/>
                <a:cs typeface="Arial" charset="0"/>
              </a:rPr>
              <a:t>von</a:t>
            </a:r>
            <a:r>
              <a:rPr lang="fr-FR" altLang="fr-FR" dirty="0" smtClean="0">
                <a:latin typeface="Arial" charset="0"/>
                <a:cs typeface="Arial" charset="0"/>
              </a:rPr>
              <a:t> Neumann: « Planning and </a:t>
            </a:r>
            <a:r>
              <a:rPr lang="fr-FR" altLang="fr-FR" dirty="0" err="1" smtClean="0">
                <a:latin typeface="Arial" charset="0"/>
                <a:cs typeface="Arial" charset="0"/>
              </a:rPr>
              <a:t>coding</a:t>
            </a:r>
            <a:r>
              <a:rPr lang="fr-FR" altLang="fr-FR" dirty="0" smtClean="0">
                <a:latin typeface="Arial" charset="0"/>
                <a:cs typeface="Arial" charset="0"/>
              </a:rPr>
              <a:t> …  »</a:t>
            </a:r>
            <a:endParaRPr lang="fr-FR" altLang="fr-FR" dirty="0">
              <a:latin typeface="Arial" charset="0"/>
              <a:cs typeface="Arial" charset="0"/>
            </a:endParaRPr>
          </a:p>
        </p:txBody>
      </p:sp>
      <p:pic>
        <p:nvPicPr>
          <p:cNvPr id="1026" name="Picture 2" descr="F:\P140\slides_mbd\goldstine_von_neuman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2137805"/>
            <a:ext cx="4118545" cy="151406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F:\P140\slides_mbd\turing_checking_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3340831"/>
            <a:ext cx="4118545" cy="1463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298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5536" y="3868193"/>
            <a:ext cx="2520280" cy="719781"/>
          </a:xfrm>
        </p:spPr>
        <p:txBody>
          <a:bodyPr/>
          <a:lstStyle/>
          <a:p>
            <a:pPr marL="0" indent="0">
              <a:buNone/>
            </a:pPr>
            <a:r>
              <a:rPr lang="fr-FR" dirty="0" smtClean="0"/>
              <a:t>Commandes analogiques :</a:t>
            </a:r>
          </a:p>
          <a:p>
            <a:r>
              <a:rPr lang="fr-FR" dirty="0" smtClean="0"/>
              <a:t>Fly-by-</a:t>
            </a:r>
            <a:r>
              <a:rPr lang="fr-FR" dirty="0" err="1" smtClean="0"/>
              <a:t>wire</a:t>
            </a:r>
            <a:endParaRPr lang="fr-FR" dirty="0" smtClean="0"/>
          </a:p>
          <a:p>
            <a:r>
              <a:rPr lang="fr-FR" dirty="0" err="1" smtClean="0"/>
              <a:t>Thrust</a:t>
            </a:r>
            <a:r>
              <a:rPr lang="fr-FR" dirty="0" smtClean="0"/>
              <a:t>-by-</a:t>
            </a:r>
            <a:r>
              <a:rPr lang="fr-FR" dirty="0" err="1" smtClean="0"/>
              <a:t>wire</a:t>
            </a:r>
            <a:endParaRPr lang="fr-FR" dirty="0"/>
          </a:p>
        </p:txBody>
      </p:sp>
      <p:sp>
        <p:nvSpPr>
          <p:cNvPr id="3" name="Titre 2"/>
          <p:cNvSpPr>
            <a:spLocks noGrp="1"/>
          </p:cNvSpPr>
          <p:nvPr>
            <p:ph type="title"/>
          </p:nvPr>
        </p:nvSpPr>
        <p:spPr/>
        <p:txBody>
          <a:bodyPr/>
          <a:lstStyle/>
          <a:p>
            <a:r>
              <a:rPr lang="fr-FR" altLang="fr-FR" dirty="0">
                <a:latin typeface="Arial" charset="0"/>
                <a:cs typeface="Arial" charset="0"/>
              </a:rPr>
              <a:t>Années 50 : schémas-blocs d’automatique</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11</a:t>
            </a:fld>
            <a:endParaRPr lang="fr-FR" dirty="0"/>
          </a:p>
        </p:txBody>
      </p:sp>
      <p:pic>
        <p:nvPicPr>
          <p:cNvPr id="7" name="Picture 7" descr="CCD_0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768052"/>
            <a:ext cx="3938786" cy="2955826"/>
          </a:xfrm>
          <a:prstGeom prst="rect">
            <a:avLst/>
          </a:prstGeom>
          <a:noFill/>
          <a:effectLst>
            <a:outerShdw dist="107763" dir="13500000" algn="ctr" rotWithShape="0">
              <a:schemeClr val="accent1"/>
            </a:outerShdw>
          </a:effectLst>
          <a:extLst>
            <a:ext uri="{909E8E84-426E-40DD-AFC4-6F175D3DCCD1}">
              <a14:hiddenFill xmlns:a14="http://schemas.microsoft.com/office/drawing/2010/main">
                <a:solidFill>
                  <a:srgbClr val="FFFFFF"/>
                </a:solidFill>
              </a14:hiddenFill>
            </a:ext>
          </a:extLst>
        </p:spPr>
      </p:pic>
      <p:grpSp>
        <p:nvGrpSpPr>
          <p:cNvPr id="8" name="Group 4"/>
          <p:cNvGrpSpPr>
            <a:grpSpLocks/>
          </p:cNvGrpSpPr>
          <p:nvPr/>
        </p:nvGrpSpPr>
        <p:grpSpPr bwMode="auto">
          <a:xfrm>
            <a:off x="4211961" y="627535"/>
            <a:ext cx="4824536" cy="4032448"/>
            <a:chOff x="851" y="336"/>
            <a:chExt cx="4621" cy="3888"/>
          </a:xfrm>
        </p:grpSpPr>
        <p:pic>
          <p:nvPicPr>
            <p:cNvPr id="9" name="Picture 5" descr="Flare_concorde"/>
            <p:cNvPicPr>
              <a:picLocks noChangeAspect="1" noChangeArrowheads="1"/>
            </p:cNvPicPr>
            <p:nvPr/>
          </p:nvPicPr>
          <p:blipFill>
            <a:blip r:embed="rId3" cstate="print">
              <a:extLst>
                <a:ext uri="{28A0092B-C50C-407E-A947-70E740481C1C}">
                  <a14:useLocalDpi xmlns:a14="http://schemas.microsoft.com/office/drawing/2010/main" val="0"/>
                </a:ext>
              </a:extLst>
            </a:blip>
            <a:srcRect t="2138" r="3023" b="40134"/>
            <a:stretch>
              <a:fillRect/>
            </a:stretch>
          </p:blipFill>
          <p:spPr bwMode="auto">
            <a:xfrm>
              <a:off x="851" y="336"/>
              <a:ext cx="4621" cy="38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PdG concorde"/>
            <p:cNvPicPr>
              <a:picLocks noChangeAspect="1" noChangeArrowheads="1"/>
            </p:cNvPicPr>
            <p:nvPr/>
          </p:nvPicPr>
          <p:blipFill>
            <a:blip r:embed="rId4" cstate="print">
              <a:extLst>
                <a:ext uri="{28A0092B-C50C-407E-A947-70E740481C1C}">
                  <a14:useLocalDpi xmlns:a14="http://schemas.microsoft.com/office/drawing/2010/main" val="0"/>
                </a:ext>
              </a:extLst>
            </a:blip>
            <a:srcRect l="59433" t="50601" b="35144"/>
            <a:stretch>
              <a:fillRect/>
            </a:stretch>
          </p:blipFill>
          <p:spPr bwMode="auto">
            <a:xfrm>
              <a:off x="3299" y="3168"/>
              <a:ext cx="1933" cy="96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32763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ltLang="fr-FR" dirty="0" smtClean="0">
                <a:latin typeface="Arial" charset="0"/>
                <a:cs typeface="Arial" charset="0"/>
              </a:rPr>
              <a:t>1958 </a:t>
            </a:r>
            <a:r>
              <a:rPr lang="fr-FR" altLang="fr-FR" dirty="0">
                <a:latin typeface="Arial" charset="0"/>
                <a:cs typeface="Arial" charset="0"/>
              </a:rPr>
              <a:t>: </a:t>
            </a:r>
            <a:r>
              <a:rPr lang="fr-FR" altLang="fr-FR" dirty="0" smtClean="0">
                <a:latin typeface="Arial" charset="0"/>
                <a:cs typeface="Arial" charset="0"/>
              </a:rPr>
              <a:t>PERT</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12</a:t>
            </a:fld>
            <a:endParaRPr lang="fr-FR" dirty="0"/>
          </a:p>
        </p:txBody>
      </p:sp>
      <p:pic>
        <p:nvPicPr>
          <p:cNvPr id="3074" name="Picture 2" descr="Gantt chart ver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3564"/>
            <a:ext cx="7012806" cy="199212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ERT chart ver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2024888"/>
            <a:ext cx="6768752" cy="2779110"/>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p:cNvSpPr txBox="1"/>
          <p:nvPr/>
        </p:nvSpPr>
        <p:spPr>
          <a:xfrm>
            <a:off x="3491880" y="4434666"/>
            <a:ext cx="4948706" cy="369332"/>
          </a:xfrm>
          <a:prstGeom prst="rect">
            <a:avLst/>
          </a:prstGeom>
          <a:noFill/>
        </p:spPr>
        <p:txBody>
          <a:bodyPr wrap="square" rtlCol="0">
            <a:spAutoFit/>
          </a:bodyPr>
          <a:lstStyle/>
          <a:p>
            <a:r>
              <a:rPr lang="fr-FR" sz="1000" dirty="0" smtClean="0"/>
              <a:t>© https</a:t>
            </a:r>
            <a:r>
              <a:rPr lang="fr-FR" sz="1000" dirty="0"/>
              <a:t>://www.visual-paradigm.com/project-management/gantt-chart-vs-pert-chart</a:t>
            </a:r>
            <a:r>
              <a:rPr lang="fr-FR" dirty="0"/>
              <a:t>/</a:t>
            </a:r>
          </a:p>
        </p:txBody>
      </p:sp>
    </p:spTree>
    <p:extLst>
      <p:ext uri="{BB962C8B-B14F-4D97-AF65-F5344CB8AC3E}">
        <p14:creationId xmlns:p14="http://schemas.microsoft.com/office/powerpoint/2010/main" val="3632763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215206" y="843558"/>
            <a:ext cx="3996754" cy="1439861"/>
          </a:xfrm>
        </p:spPr>
        <p:txBody>
          <a:bodyPr/>
          <a:lstStyle/>
          <a:p>
            <a:r>
              <a:rPr lang="fr-FR" dirty="0" smtClean="0"/>
              <a:t>Le formalisme le plus ‘</a:t>
            </a:r>
            <a:r>
              <a:rPr lang="fr-FR" dirty="0" err="1" smtClean="0"/>
              <a:t>varianté</a:t>
            </a:r>
            <a:r>
              <a:rPr lang="fr-FR" dirty="0" smtClean="0"/>
              <a:t>’ au monde</a:t>
            </a:r>
          </a:p>
          <a:p>
            <a:pPr lvl="1"/>
            <a:r>
              <a:rPr lang="fr-FR" dirty="0"/>
              <a:t>c</a:t>
            </a:r>
            <a:r>
              <a:rPr lang="fr-FR" dirty="0" smtClean="0"/>
              <a:t>ar ‘full-</a:t>
            </a:r>
            <a:r>
              <a:rPr lang="fr-FR" dirty="0" err="1" smtClean="0"/>
              <a:t>contained</a:t>
            </a:r>
            <a:r>
              <a:rPr lang="fr-FR" dirty="0" smtClean="0"/>
              <a:t>’ dans les cas très simples</a:t>
            </a:r>
          </a:p>
          <a:p>
            <a:endParaRPr lang="fr-FR" dirty="0"/>
          </a:p>
          <a:p>
            <a:r>
              <a:rPr lang="fr-FR" dirty="0" smtClean="0"/>
              <a:t>2008 : ‘Computer Pioneer’ IEEE </a:t>
            </a:r>
            <a:r>
              <a:rPr lang="fr-FR" dirty="0" err="1" smtClean="0"/>
              <a:t>Award</a:t>
            </a:r>
            <a:endParaRPr lang="fr-FR" dirty="0" smtClean="0"/>
          </a:p>
        </p:txBody>
      </p:sp>
      <p:sp>
        <p:nvSpPr>
          <p:cNvPr id="3" name="Titre 2"/>
          <p:cNvSpPr>
            <a:spLocks noGrp="1"/>
          </p:cNvSpPr>
          <p:nvPr>
            <p:ph type="title"/>
          </p:nvPr>
        </p:nvSpPr>
        <p:spPr/>
        <p:txBody>
          <a:bodyPr/>
          <a:lstStyle/>
          <a:p>
            <a:r>
              <a:rPr lang="fr-FR" dirty="0" smtClean="0"/>
              <a:t>1962 : Carl Adam </a:t>
            </a:r>
            <a:r>
              <a:rPr lang="fr-FR" dirty="0" err="1" smtClean="0"/>
              <a:t>Petri</a:t>
            </a:r>
            <a:r>
              <a:rPr lang="fr-FR" dirty="0" smtClean="0"/>
              <a:t> : </a:t>
            </a:r>
            <a:r>
              <a:rPr lang="fr-FR" b="0" i="1" dirty="0" err="1"/>
              <a:t>Kommunikation</a:t>
            </a:r>
            <a:r>
              <a:rPr lang="fr-FR" b="0" i="1" dirty="0"/>
              <a:t> mit </a:t>
            </a:r>
            <a:r>
              <a:rPr lang="fr-FR" b="0" i="1" dirty="0" err="1"/>
              <a:t>Automaten</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13</a:t>
            </a:fld>
            <a:endParaRPr lang="fr-FR" dirty="0"/>
          </a:p>
        </p:txBody>
      </p:sp>
      <p:pic>
        <p:nvPicPr>
          <p:cNvPr id="8" name="Picture 3" descr="C:\Users\F074018\Documents\erts2016\ppt\petri_sd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992" y="666307"/>
            <a:ext cx="3456384" cy="4209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age 9"/>
          <p:cNvPicPr>
            <a:picLocks noChangeAspect="1"/>
          </p:cNvPicPr>
          <p:nvPr/>
        </p:nvPicPr>
        <p:blipFill>
          <a:blip r:embed="rId3"/>
          <a:stretch>
            <a:fillRect/>
          </a:stretch>
        </p:blipFill>
        <p:spPr>
          <a:xfrm>
            <a:off x="35496" y="1851670"/>
            <a:ext cx="1440160" cy="1743723"/>
          </a:xfrm>
          <a:prstGeom prst="rect">
            <a:avLst/>
          </a:prstGeom>
        </p:spPr>
      </p:pic>
      <p:sp>
        <p:nvSpPr>
          <p:cNvPr id="11" name="Espace réservé du contenu 1"/>
          <p:cNvSpPr txBox="1">
            <a:spLocks/>
          </p:cNvSpPr>
          <p:nvPr/>
        </p:nvSpPr>
        <p:spPr bwMode="gray">
          <a:xfrm>
            <a:off x="368412" y="3651870"/>
            <a:ext cx="4275596" cy="1439861"/>
          </a:xfrm>
          <a:prstGeom prst="rect">
            <a:avLst/>
          </a:prstGeom>
        </p:spPr>
        <p:txBody>
          <a:bodyPr vert="horz" lIns="0" tIns="0" rIns="0" bIns="0" rtlCol="0" anchor="t" anchorCtr="0">
            <a:noAutofit/>
          </a:bodyPr>
          <a:lstStyle>
            <a:lvl1pPr marL="180000" indent="-180000" algn="l" defTabSz="914400" rtl="0" eaLnBrk="1" latinLnBrk="0" hangingPunct="1">
              <a:lnSpc>
                <a:spcPct val="100000"/>
              </a:lnSpc>
              <a:spcBef>
                <a:spcPts val="0"/>
              </a:spcBef>
              <a:spcAft>
                <a:spcPts val="0"/>
              </a:spcAft>
              <a:buSzPct val="140000"/>
              <a:buFont typeface="Arial" panose="020B0604020202020204" pitchFamily="34" charset="0"/>
              <a:buChar char="■"/>
              <a:defRPr sz="1400" b="1" kern="1200">
                <a:solidFill>
                  <a:schemeClr val="accent1"/>
                </a:solidFill>
                <a:latin typeface="+mn-lt"/>
                <a:ea typeface="+mn-ea"/>
                <a:cs typeface="+mn-cs"/>
              </a:defRPr>
            </a:lvl1pPr>
            <a:lvl2pPr marL="360000" indent="-180000" algn="l" defTabSz="914400" rtl="0" eaLnBrk="1" latinLnBrk="0" hangingPunct="1">
              <a:lnSpc>
                <a:spcPct val="100000"/>
              </a:lnSpc>
              <a:spcBef>
                <a:spcPts val="0"/>
              </a:spcBef>
              <a:spcAft>
                <a:spcPts val="0"/>
              </a:spcAft>
              <a:buClr>
                <a:schemeClr val="accent3"/>
              </a:buClr>
              <a:buSzPct val="115000"/>
              <a:buFont typeface="Arial Black" panose="020B0A04020102020204" pitchFamily="34" charset="0"/>
              <a:buChar char="&gt;"/>
              <a:defRPr sz="1200" kern="1200">
                <a:solidFill>
                  <a:schemeClr val="accent2"/>
                </a:solidFill>
                <a:latin typeface="+mn-lt"/>
                <a:ea typeface="+mn-ea"/>
                <a:cs typeface="+mn-cs"/>
              </a:defRPr>
            </a:lvl2pPr>
            <a:lvl3pPr marL="540000" indent="-180000" algn="l" defTabSz="914400" rtl="0" eaLnBrk="1" latinLnBrk="0" hangingPunct="1">
              <a:lnSpc>
                <a:spcPct val="100000"/>
              </a:lnSpc>
              <a:spcBef>
                <a:spcPts val="0"/>
              </a:spcBef>
              <a:spcAft>
                <a:spcPts val="0"/>
              </a:spcAft>
              <a:buClr>
                <a:schemeClr val="accent3"/>
              </a:buClr>
              <a:buSzPct val="130000"/>
              <a:buFont typeface="Wingdings 2" panose="05020102010507070707" pitchFamily="18" charset="2"/>
              <a:buChar char="®"/>
              <a:defRPr sz="1200" kern="1200">
                <a:solidFill>
                  <a:schemeClr val="accent2"/>
                </a:solidFill>
                <a:latin typeface="+mn-lt"/>
                <a:ea typeface="+mn-ea"/>
                <a:cs typeface="+mn-cs"/>
              </a:defRPr>
            </a:lvl3pPr>
            <a:lvl4pPr marL="720000" indent="-180000" algn="l" defTabSz="914400" rtl="0" eaLnBrk="1" latinLnBrk="0" hangingPunct="1">
              <a:lnSpc>
                <a:spcPct val="100000"/>
              </a:lnSpc>
              <a:spcBef>
                <a:spcPts val="0"/>
              </a:spcBef>
              <a:buClr>
                <a:schemeClr val="accent3"/>
              </a:buClr>
              <a:buSzPct val="110000"/>
              <a:buFont typeface="Arial" panose="020B0604020202020204" pitchFamily="34" charset="0"/>
              <a:buChar char="○"/>
              <a:defRPr sz="1000" kern="1200" baseline="0">
                <a:solidFill>
                  <a:schemeClr val="accent2"/>
                </a:solidFill>
                <a:latin typeface="+mn-lt"/>
                <a:ea typeface="+mn-ea"/>
                <a:cs typeface="+mn-cs"/>
              </a:defRPr>
            </a:lvl4pPr>
            <a:lvl5pPr marL="828000" indent="-108000" algn="l" defTabSz="914400" rtl="0" eaLnBrk="1" latinLnBrk="0" hangingPunct="1">
              <a:lnSpc>
                <a:spcPct val="100000"/>
              </a:lnSpc>
              <a:spcBef>
                <a:spcPts val="0"/>
              </a:spcBef>
              <a:buClr>
                <a:schemeClr val="accent3"/>
              </a:buClr>
              <a:buSzPct val="100000"/>
              <a:buFont typeface="Arial" panose="020B0604020202020204" pitchFamily="34" charset="0"/>
              <a:buChar char="-"/>
              <a:defRPr sz="1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dirty="0" smtClean="0"/>
              <a:t>1964 : Erna Hoover (Bell </a:t>
            </a:r>
            <a:r>
              <a:rPr lang="fr-FR" dirty="0" err="1"/>
              <a:t>L</a:t>
            </a:r>
            <a:r>
              <a:rPr lang="fr-FR" dirty="0" err="1" smtClean="0"/>
              <a:t>abs</a:t>
            </a:r>
            <a:r>
              <a:rPr lang="fr-FR" dirty="0" smtClean="0"/>
              <a:t>) : ESS-1</a:t>
            </a:r>
          </a:p>
          <a:p>
            <a:pPr lvl="1"/>
            <a:r>
              <a:rPr lang="fr-FR" dirty="0" smtClean="0"/>
              <a:t>In a </a:t>
            </a:r>
            <a:r>
              <a:rPr lang="fr-FR" dirty="0" err="1" smtClean="0"/>
              <a:t>rather</a:t>
            </a:r>
            <a:r>
              <a:rPr lang="fr-FR" dirty="0" smtClean="0"/>
              <a:t> </a:t>
            </a:r>
            <a:r>
              <a:rPr lang="fr-FR" dirty="0" err="1" smtClean="0"/>
              <a:t>elegant</a:t>
            </a:r>
            <a:r>
              <a:rPr lang="fr-FR" dirty="0" smtClean="0"/>
              <a:t> trick, </a:t>
            </a:r>
            <a:r>
              <a:rPr lang="fr-FR" dirty="0" err="1" smtClean="0"/>
              <a:t>some</a:t>
            </a:r>
            <a:r>
              <a:rPr lang="fr-FR" dirty="0" smtClean="0"/>
              <a:t> of the more </a:t>
            </a:r>
            <a:r>
              <a:rPr lang="fr-FR" dirty="0" err="1" smtClean="0"/>
              <a:t>complicated</a:t>
            </a:r>
            <a:r>
              <a:rPr lang="fr-FR" dirty="0" smtClean="0"/>
              <a:t> </a:t>
            </a:r>
            <a:r>
              <a:rPr lang="fr-FR" dirty="0" err="1" smtClean="0"/>
              <a:t>nodes</a:t>
            </a:r>
            <a:r>
              <a:rPr lang="fr-FR" dirty="0" smtClean="0"/>
              <a:t> </a:t>
            </a:r>
            <a:r>
              <a:rPr lang="fr-FR" dirty="0" err="1" smtClean="0"/>
              <a:t>were</a:t>
            </a:r>
            <a:r>
              <a:rPr lang="fr-FR" dirty="0" smtClean="0"/>
              <a:t> </a:t>
            </a:r>
            <a:r>
              <a:rPr lang="fr-FR" dirty="0" err="1" smtClean="0"/>
              <a:t>themselves</a:t>
            </a:r>
            <a:r>
              <a:rPr lang="fr-FR" dirty="0" smtClean="0"/>
              <a:t> </a:t>
            </a:r>
            <a:r>
              <a:rPr lang="fr-FR" dirty="0" err="1" smtClean="0"/>
              <a:t>portrayed</a:t>
            </a:r>
            <a:r>
              <a:rPr lang="fr-FR" dirty="0" smtClean="0"/>
              <a:t> as </a:t>
            </a:r>
            <a:r>
              <a:rPr lang="fr-FR" dirty="0" err="1" smtClean="0"/>
              <a:t>Petri</a:t>
            </a:r>
            <a:r>
              <a:rPr lang="fr-FR" dirty="0" smtClean="0"/>
              <a:t> Nets …</a:t>
            </a:r>
          </a:p>
          <a:p>
            <a:r>
              <a:rPr lang="fr-FR" dirty="0" smtClean="0"/>
              <a:t>Tom </a:t>
            </a:r>
            <a:r>
              <a:rPr lang="fr-FR" dirty="0" err="1" smtClean="0"/>
              <a:t>DeMarco</a:t>
            </a:r>
            <a:r>
              <a:rPr lang="fr-FR" dirty="0" smtClean="0"/>
              <a:t> :</a:t>
            </a:r>
          </a:p>
          <a:p>
            <a:pPr lvl="1"/>
            <a:r>
              <a:rPr lang="fr-FR" dirty="0" smtClean="0"/>
              <a:t>… </a:t>
            </a:r>
            <a:r>
              <a:rPr lang="fr-FR" dirty="0" err="1" smtClean="0"/>
              <a:t>specifications</a:t>
            </a:r>
            <a:r>
              <a:rPr lang="fr-FR" dirty="0" smtClean="0"/>
              <a:t> … </a:t>
            </a:r>
            <a:r>
              <a:rPr lang="fr-FR" dirty="0" err="1" smtClean="0"/>
              <a:t>almost</a:t>
            </a:r>
            <a:r>
              <a:rPr lang="fr-FR" dirty="0" smtClean="0"/>
              <a:t> </a:t>
            </a:r>
            <a:r>
              <a:rPr lang="fr-FR" dirty="0" err="1" smtClean="0"/>
              <a:t>incomprehensible</a:t>
            </a:r>
            <a:r>
              <a:rPr lang="fr-FR" dirty="0" smtClean="0"/>
              <a:t>.</a:t>
            </a:r>
          </a:p>
          <a:p>
            <a:pPr lvl="1"/>
            <a:r>
              <a:rPr lang="fr-FR" dirty="0" smtClean="0"/>
              <a:t>… the </a:t>
            </a:r>
            <a:r>
              <a:rPr lang="fr-FR" dirty="0" err="1" smtClean="0"/>
              <a:t>diagram</a:t>
            </a:r>
            <a:r>
              <a:rPr lang="fr-FR" dirty="0" smtClean="0"/>
              <a:t> </a:t>
            </a:r>
            <a:r>
              <a:rPr lang="fr-FR" dirty="0" err="1" smtClean="0"/>
              <a:t>was</a:t>
            </a:r>
            <a:r>
              <a:rPr lang="fr-FR" dirty="0" smtClean="0"/>
              <a:t> a </a:t>
            </a:r>
            <a:r>
              <a:rPr lang="fr-FR" dirty="0" err="1" smtClean="0"/>
              <a:t>better</a:t>
            </a:r>
            <a:r>
              <a:rPr lang="fr-FR" dirty="0" smtClean="0"/>
              <a:t> </a:t>
            </a:r>
            <a:r>
              <a:rPr lang="fr-FR" dirty="0" err="1" smtClean="0"/>
              <a:t>spec</a:t>
            </a:r>
            <a:r>
              <a:rPr lang="fr-FR" dirty="0" smtClean="0"/>
              <a:t> </a:t>
            </a:r>
            <a:r>
              <a:rPr lang="fr-FR" dirty="0" err="1" smtClean="0"/>
              <a:t>than</a:t>
            </a:r>
            <a:r>
              <a:rPr lang="fr-FR" dirty="0" smtClean="0"/>
              <a:t> the </a:t>
            </a:r>
            <a:r>
              <a:rPr lang="fr-FR" dirty="0" err="1" smtClean="0"/>
              <a:t>spec</a:t>
            </a:r>
            <a:r>
              <a:rPr lang="fr-FR" dirty="0" smtClean="0"/>
              <a:t>.</a:t>
            </a:r>
          </a:p>
        </p:txBody>
      </p:sp>
      <p:pic>
        <p:nvPicPr>
          <p:cNvPr id="1030" name="Picture 6" descr="petrinetc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0401" y="0"/>
            <a:ext cx="142875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om DeMarco — Der Termin - www.falko-graf.d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5776" y="1851670"/>
            <a:ext cx="1676400"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6843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1965 : BLODI-B</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14</a:t>
            </a:fld>
            <a:endParaRPr lang="fr-FR" dirty="0"/>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84" y="915565"/>
            <a:ext cx="3427944" cy="38620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936" y="123478"/>
            <a:ext cx="5057775"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6421" y="2916907"/>
            <a:ext cx="4410075" cy="1743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51108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1968 </a:t>
            </a:r>
            <a:r>
              <a:rPr lang="fr-FR" dirty="0" smtClean="0"/>
              <a:t>: </a:t>
            </a:r>
            <a:r>
              <a:rPr lang="fr-FR" dirty="0" smtClean="0"/>
              <a:t>The Software </a:t>
            </a:r>
            <a:r>
              <a:rPr lang="fr-FR" dirty="0" err="1" smtClean="0"/>
              <a:t>Crisis</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15</a:t>
            </a:fld>
            <a:endParaRPr lang="fr-FR" dirty="0"/>
          </a:p>
        </p:txBody>
      </p:sp>
      <p:pic>
        <p:nvPicPr>
          <p:cNvPr id="2" name="Image 1"/>
          <p:cNvPicPr>
            <a:picLocks noChangeAspect="1"/>
          </p:cNvPicPr>
          <p:nvPr/>
        </p:nvPicPr>
        <p:blipFill>
          <a:blip r:embed="rId2"/>
          <a:stretch>
            <a:fillRect/>
          </a:stretch>
        </p:blipFill>
        <p:spPr>
          <a:xfrm>
            <a:off x="800100" y="2599928"/>
            <a:ext cx="7543800" cy="1123950"/>
          </a:xfrm>
          <a:prstGeom prst="rect">
            <a:avLst/>
          </a:prstGeom>
        </p:spPr>
      </p:pic>
      <p:pic>
        <p:nvPicPr>
          <p:cNvPr id="7" name="Image 6"/>
          <p:cNvPicPr>
            <a:picLocks noChangeAspect="1"/>
          </p:cNvPicPr>
          <p:nvPr/>
        </p:nvPicPr>
        <p:blipFill>
          <a:blip r:embed="rId3"/>
          <a:stretch>
            <a:fillRect/>
          </a:stretch>
        </p:blipFill>
        <p:spPr>
          <a:xfrm>
            <a:off x="828675" y="3723878"/>
            <a:ext cx="7486650" cy="1009650"/>
          </a:xfrm>
          <a:prstGeom prst="rect">
            <a:avLst/>
          </a:prstGeom>
        </p:spPr>
      </p:pic>
      <p:pic>
        <p:nvPicPr>
          <p:cNvPr id="8" name="Image 7"/>
          <p:cNvPicPr>
            <a:picLocks noChangeAspect="1"/>
          </p:cNvPicPr>
          <p:nvPr/>
        </p:nvPicPr>
        <p:blipFill>
          <a:blip r:embed="rId4"/>
          <a:stretch>
            <a:fillRect/>
          </a:stretch>
        </p:blipFill>
        <p:spPr>
          <a:xfrm>
            <a:off x="4788024" y="39739"/>
            <a:ext cx="4320480" cy="2306253"/>
          </a:xfrm>
          <a:prstGeom prst="rect">
            <a:avLst/>
          </a:prstGeom>
        </p:spPr>
      </p:pic>
      <p:sp>
        <p:nvSpPr>
          <p:cNvPr id="9" name="Rectangle 8"/>
          <p:cNvSpPr/>
          <p:nvPr/>
        </p:nvSpPr>
        <p:spPr>
          <a:xfrm>
            <a:off x="5364088" y="3143546"/>
            <a:ext cx="1152128" cy="22029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1043608" y="3490998"/>
            <a:ext cx="1224136" cy="22029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p:cNvSpPr/>
          <p:nvPr/>
        </p:nvSpPr>
        <p:spPr>
          <a:xfrm>
            <a:off x="3131840" y="4121216"/>
            <a:ext cx="1440160" cy="22029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p:nvSpPr>
        <p:spPr>
          <a:xfrm>
            <a:off x="5292080" y="4121216"/>
            <a:ext cx="1473631" cy="22029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contenu 1"/>
          <p:cNvSpPr>
            <a:spLocks noGrp="1"/>
          </p:cNvSpPr>
          <p:nvPr>
            <p:ph idx="1"/>
          </p:nvPr>
        </p:nvSpPr>
        <p:spPr>
          <a:xfrm>
            <a:off x="35496" y="1085711"/>
            <a:ext cx="5256584" cy="1053991"/>
          </a:xfrm>
        </p:spPr>
        <p:txBody>
          <a:bodyPr/>
          <a:lstStyle/>
          <a:p>
            <a:r>
              <a:rPr lang="fr-FR" altLang="fr-FR" dirty="0" smtClean="0">
                <a:solidFill>
                  <a:srgbClr val="084887"/>
                </a:solidFill>
                <a:latin typeface="Arial" pitchFamily="34" charset="0"/>
              </a:rPr>
              <a:t>Comp</a:t>
            </a:r>
            <a:r>
              <a:rPr lang="fr-FR" altLang="fr-FR" dirty="0" smtClean="0">
                <a:solidFill>
                  <a:srgbClr val="084887"/>
                </a:solidFill>
                <a:latin typeface="Arial" pitchFamily="34" charset="0"/>
              </a:rPr>
              <a:t>uter</a:t>
            </a:r>
            <a:r>
              <a:rPr lang="fr-FR" altLang="fr-FR" dirty="0" smtClean="0">
                <a:solidFill>
                  <a:srgbClr val="084887"/>
                </a:solidFill>
                <a:latin typeface="Arial" pitchFamily="34" charset="0"/>
              </a:rPr>
              <a:t> </a:t>
            </a:r>
            <a:r>
              <a:rPr lang="fr-FR" altLang="fr-FR" dirty="0" err="1" smtClean="0">
                <a:solidFill>
                  <a:srgbClr val="084887"/>
                </a:solidFill>
                <a:latin typeface="Arial" pitchFamily="34" charset="0"/>
              </a:rPr>
              <a:t>Sci</a:t>
            </a:r>
            <a:r>
              <a:rPr lang="fr-FR" altLang="fr-FR" dirty="0" smtClean="0">
                <a:solidFill>
                  <a:srgbClr val="084887"/>
                </a:solidFill>
                <a:latin typeface="Arial" pitchFamily="34" charset="0"/>
              </a:rPr>
              <a:t>.              et   Softw</a:t>
            </a:r>
            <a:r>
              <a:rPr lang="fr-FR" altLang="fr-FR" dirty="0" smtClean="0">
                <a:solidFill>
                  <a:srgbClr val="084887"/>
                </a:solidFill>
                <a:latin typeface="Arial" pitchFamily="34" charset="0"/>
              </a:rPr>
              <a:t>are</a:t>
            </a:r>
            <a:r>
              <a:rPr lang="fr-FR" altLang="fr-FR" dirty="0" smtClean="0">
                <a:solidFill>
                  <a:srgbClr val="084887"/>
                </a:solidFill>
                <a:latin typeface="Arial" pitchFamily="34" charset="0"/>
              </a:rPr>
              <a:t> Eng.           : le </a:t>
            </a:r>
            <a:r>
              <a:rPr lang="fr-FR" altLang="fr-FR" u="sng" dirty="0" smtClean="0">
                <a:solidFill>
                  <a:srgbClr val="C00000"/>
                </a:solidFill>
                <a:latin typeface="Arial" pitchFamily="34" charset="0"/>
              </a:rPr>
              <a:t>DIVORCE</a:t>
            </a:r>
          </a:p>
          <a:p>
            <a:endParaRPr lang="fr-FR" altLang="fr-FR" dirty="0">
              <a:solidFill>
                <a:srgbClr val="084887"/>
              </a:solidFill>
              <a:latin typeface="Arial" pitchFamily="34" charset="0"/>
            </a:endParaRPr>
          </a:p>
          <a:p>
            <a:r>
              <a:rPr lang="fr-FR" altLang="fr-FR" dirty="0" smtClean="0">
                <a:solidFill>
                  <a:srgbClr val="084887"/>
                </a:solidFill>
                <a:latin typeface="Arial" pitchFamily="34" charset="0"/>
              </a:rPr>
              <a:t>Sci</a:t>
            </a:r>
            <a:r>
              <a:rPr lang="fr-FR" altLang="fr-FR" dirty="0" smtClean="0">
                <a:solidFill>
                  <a:srgbClr val="084887"/>
                </a:solidFill>
                <a:latin typeface="Arial" pitchFamily="34" charset="0"/>
              </a:rPr>
              <a:t>ence &amp; technique   vs. Métier &amp; Processus</a:t>
            </a:r>
          </a:p>
          <a:p>
            <a:r>
              <a:rPr lang="fr-FR" altLang="fr-FR" dirty="0" smtClean="0">
                <a:solidFill>
                  <a:srgbClr val="084887"/>
                </a:solidFill>
                <a:latin typeface="Arial" pitchFamily="34" charset="0"/>
              </a:rPr>
              <a:t>Obligation de résultat vs. Obligation de moyens</a:t>
            </a:r>
            <a:endParaRPr lang="fr-FR" altLang="fr-FR" dirty="0" smtClean="0">
              <a:solidFill>
                <a:srgbClr val="084887"/>
              </a:solidFill>
              <a:latin typeface="Arial" pitchFamily="34" charset="0"/>
            </a:endParaRPr>
          </a:p>
        </p:txBody>
      </p:sp>
    </p:spTree>
    <p:extLst>
      <p:ext uri="{BB962C8B-B14F-4D97-AF65-F5344CB8AC3E}">
        <p14:creationId xmlns:p14="http://schemas.microsoft.com/office/powerpoint/2010/main" val="11691228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1976 : E-R </a:t>
            </a:r>
            <a:r>
              <a:rPr lang="fr-FR" dirty="0" err="1" smtClean="0"/>
              <a:t>diagrams</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16</a:t>
            </a:fld>
            <a:endParaRPr lang="fr-FR" dirty="0"/>
          </a:p>
        </p:txBody>
      </p:sp>
      <p:sp>
        <p:nvSpPr>
          <p:cNvPr id="7" name="Espace réservé du contenu 1"/>
          <p:cNvSpPr>
            <a:spLocks noGrp="1"/>
          </p:cNvSpPr>
          <p:nvPr>
            <p:ph idx="1"/>
          </p:nvPr>
        </p:nvSpPr>
        <p:spPr>
          <a:xfrm>
            <a:off x="35496" y="843857"/>
            <a:ext cx="3312367" cy="1243731"/>
          </a:xfrm>
        </p:spPr>
        <p:txBody>
          <a:bodyPr/>
          <a:lstStyle/>
          <a:p>
            <a:r>
              <a:rPr lang="fr-FR" altLang="fr-FR" dirty="0" smtClean="0">
                <a:solidFill>
                  <a:srgbClr val="084887"/>
                </a:solidFill>
                <a:latin typeface="Arial" pitchFamily="34" charset="0"/>
              </a:rPr>
              <a:t>1960 : COBOL</a:t>
            </a:r>
          </a:p>
          <a:p>
            <a:r>
              <a:rPr lang="fr-FR" altLang="fr-FR" dirty="0" smtClean="0">
                <a:solidFill>
                  <a:srgbClr val="084887"/>
                </a:solidFill>
                <a:latin typeface="Arial" pitchFamily="34" charset="0"/>
              </a:rPr>
              <a:t>…</a:t>
            </a:r>
          </a:p>
          <a:p>
            <a:r>
              <a:rPr lang="fr-FR" altLang="fr-FR" dirty="0" smtClean="0">
                <a:solidFill>
                  <a:srgbClr val="084887"/>
                </a:solidFill>
                <a:latin typeface="Arial" pitchFamily="34" charset="0"/>
              </a:rPr>
              <a:t>1969 : Charles </a:t>
            </a:r>
            <a:r>
              <a:rPr lang="fr-FR" altLang="fr-FR" dirty="0" err="1" smtClean="0">
                <a:solidFill>
                  <a:srgbClr val="084887"/>
                </a:solidFill>
                <a:latin typeface="Arial" pitchFamily="34" charset="0"/>
              </a:rPr>
              <a:t>Bachman</a:t>
            </a:r>
            <a:endParaRPr lang="fr-FR" altLang="fr-FR" dirty="0">
              <a:solidFill>
                <a:srgbClr val="084887"/>
              </a:solidFill>
              <a:latin typeface="Arial" pitchFamily="34" charset="0"/>
            </a:endParaRPr>
          </a:p>
          <a:p>
            <a:pPr lvl="1"/>
            <a:r>
              <a:rPr lang="fr-FR" altLang="fr-FR" dirty="0" smtClean="0">
                <a:solidFill>
                  <a:srgbClr val="084887"/>
                </a:solidFill>
                <a:latin typeface="Arial" pitchFamily="34" charset="0"/>
              </a:rPr>
              <a:t>T.A</a:t>
            </a:r>
            <a:r>
              <a:rPr lang="fr-FR" altLang="fr-FR" dirty="0" smtClean="0">
                <a:solidFill>
                  <a:srgbClr val="084887"/>
                </a:solidFill>
                <a:latin typeface="Arial" pitchFamily="34" charset="0"/>
              </a:rPr>
              <a:t>. </a:t>
            </a:r>
            <a:r>
              <a:rPr lang="fr-FR" altLang="fr-FR" dirty="0" smtClean="0">
                <a:solidFill>
                  <a:srgbClr val="084887"/>
                </a:solidFill>
                <a:latin typeface="Arial" pitchFamily="34" charset="0"/>
              </a:rPr>
              <a:t>1973</a:t>
            </a:r>
            <a:endParaRPr lang="fr-FR" altLang="fr-FR" dirty="0" smtClean="0">
              <a:solidFill>
                <a:srgbClr val="084887"/>
              </a:solidFill>
              <a:latin typeface="Arial" pitchFamily="34" charset="0"/>
            </a:endParaRPr>
          </a:p>
          <a:p>
            <a:pPr lvl="1"/>
            <a:r>
              <a:rPr lang="fr-FR" altLang="fr-FR" dirty="0" smtClean="0">
                <a:solidFill>
                  <a:srgbClr val="084887"/>
                </a:solidFill>
                <a:latin typeface="Arial" pitchFamily="34" charset="0"/>
              </a:rPr>
              <a:t>Data structure </a:t>
            </a:r>
            <a:r>
              <a:rPr lang="fr-FR" altLang="fr-FR" dirty="0" err="1" smtClean="0">
                <a:solidFill>
                  <a:srgbClr val="084887"/>
                </a:solidFill>
                <a:latin typeface="Arial" pitchFamily="34" charset="0"/>
              </a:rPr>
              <a:t>diagrams</a:t>
            </a:r>
            <a:endParaRPr lang="fr-FR" altLang="fr-FR" dirty="0" smtClean="0">
              <a:solidFill>
                <a:srgbClr val="084887"/>
              </a:solidFill>
              <a:latin typeface="Arial" pitchFamily="34" charset="0"/>
            </a:endParaRPr>
          </a:p>
          <a:p>
            <a:pPr lvl="2"/>
            <a:r>
              <a:rPr lang="fr-FR" altLang="fr-FR" dirty="0" err="1" smtClean="0">
                <a:solidFill>
                  <a:srgbClr val="084887"/>
                </a:solidFill>
                <a:latin typeface="Arial" pitchFamily="34" charset="0"/>
              </a:rPr>
              <a:t>Successful</a:t>
            </a:r>
            <a:r>
              <a:rPr lang="fr-FR" altLang="fr-FR" dirty="0" smtClean="0">
                <a:solidFill>
                  <a:srgbClr val="084887"/>
                </a:solidFill>
                <a:latin typeface="Arial" pitchFamily="34" charset="0"/>
              </a:rPr>
              <a:t> communication of </a:t>
            </a:r>
            <a:r>
              <a:rPr lang="fr-FR" altLang="fr-FR" dirty="0" err="1" smtClean="0">
                <a:solidFill>
                  <a:srgbClr val="084887"/>
                </a:solidFill>
                <a:latin typeface="Arial" pitchFamily="34" charset="0"/>
              </a:rPr>
              <a:t>ideas</a:t>
            </a:r>
            <a:r>
              <a:rPr lang="fr-FR" altLang="fr-FR" dirty="0" smtClean="0">
                <a:solidFill>
                  <a:srgbClr val="084887"/>
                </a:solidFill>
                <a:latin typeface="Arial" pitchFamily="34" charset="0"/>
              </a:rPr>
              <a:t> …</a:t>
            </a:r>
          </a:p>
        </p:txBody>
      </p:sp>
      <p:pic>
        <p:nvPicPr>
          <p:cNvPr id="2" name="Image 1"/>
          <p:cNvPicPr>
            <a:picLocks noChangeAspect="1"/>
          </p:cNvPicPr>
          <p:nvPr/>
        </p:nvPicPr>
        <p:blipFill>
          <a:blip r:embed="rId2"/>
          <a:stretch>
            <a:fillRect/>
          </a:stretch>
        </p:blipFill>
        <p:spPr>
          <a:xfrm>
            <a:off x="3189958" y="16834"/>
            <a:ext cx="5930169" cy="2957974"/>
          </a:xfrm>
          <a:prstGeom prst="rect">
            <a:avLst/>
          </a:prstGeom>
        </p:spPr>
      </p:pic>
      <p:pic>
        <p:nvPicPr>
          <p:cNvPr id="1026" name="Picture 2" descr="Edgar F Cod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968" y="3219822"/>
            <a:ext cx="1211969" cy="1720996"/>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 10"/>
          <p:cNvPicPr>
            <a:picLocks noChangeAspect="1"/>
          </p:cNvPicPr>
          <p:nvPr/>
        </p:nvPicPr>
        <p:blipFill>
          <a:blip r:embed="rId4"/>
          <a:stretch>
            <a:fillRect/>
          </a:stretch>
        </p:blipFill>
        <p:spPr>
          <a:xfrm>
            <a:off x="5652120" y="3219822"/>
            <a:ext cx="1301149" cy="1728192"/>
          </a:xfrm>
          <a:prstGeom prst="rect">
            <a:avLst/>
          </a:prstGeom>
        </p:spPr>
      </p:pic>
      <p:sp>
        <p:nvSpPr>
          <p:cNvPr id="14" name="Espace réservé du contenu 1"/>
          <p:cNvSpPr txBox="1">
            <a:spLocks/>
          </p:cNvSpPr>
          <p:nvPr/>
        </p:nvSpPr>
        <p:spPr bwMode="gray">
          <a:xfrm>
            <a:off x="3275856" y="3003798"/>
            <a:ext cx="2736304" cy="245105"/>
          </a:xfrm>
          <a:prstGeom prst="rect">
            <a:avLst/>
          </a:prstGeom>
        </p:spPr>
        <p:txBody>
          <a:bodyPr vert="horz" lIns="0" tIns="0" rIns="0" bIns="0" rtlCol="0" anchor="t" anchorCtr="0">
            <a:noAutofit/>
          </a:bodyPr>
          <a:lstStyle>
            <a:lvl1pPr marL="180000" indent="-180000" algn="l" defTabSz="914400" rtl="0" eaLnBrk="1" latinLnBrk="0" hangingPunct="1">
              <a:lnSpc>
                <a:spcPct val="100000"/>
              </a:lnSpc>
              <a:spcBef>
                <a:spcPts val="0"/>
              </a:spcBef>
              <a:spcAft>
                <a:spcPts val="0"/>
              </a:spcAft>
              <a:buSzPct val="140000"/>
              <a:buFont typeface="Arial" panose="020B0604020202020204" pitchFamily="34" charset="0"/>
              <a:buChar char="■"/>
              <a:defRPr sz="1400" b="1" kern="1200">
                <a:solidFill>
                  <a:schemeClr val="accent1"/>
                </a:solidFill>
                <a:latin typeface="+mn-lt"/>
                <a:ea typeface="+mn-ea"/>
                <a:cs typeface="+mn-cs"/>
              </a:defRPr>
            </a:lvl1pPr>
            <a:lvl2pPr marL="360000" indent="-180000" algn="l" defTabSz="914400" rtl="0" eaLnBrk="1" latinLnBrk="0" hangingPunct="1">
              <a:lnSpc>
                <a:spcPct val="100000"/>
              </a:lnSpc>
              <a:spcBef>
                <a:spcPts val="0"/>
              </a:spcBef>
              <a:spcAft>
                <a:spcPts val="0"/>
              </a:spcAft>
              <a:buClr>
                <a:schemeClr val="accent3"/>
              </a:buClr>
              <a:buSzPct val="115000"/>
              <a:buFont typeface="Arial Black" panose="020B0A04020102020204" pitchFamily="34" charset="0"/>
              <a:buChar char="&gt;"/>
              <a:defRPr sz="1200" kern="1200">
                <a:solidFill>
                  <a:schemeClr val="accent2"/>
                </a:solidFill>
                <a:latin typeface="+mn-lt"/>
                <a:ea typeface="+mn-ea"/>
                <a:cs typeface="+mn-cs"/>
              </a:defRPr>
            </a:lvl2pPr>
            <a:lvl3pPr marL="540000" indent="-180000" algn="l" defTabSz="914400" rtl="0" eaLnBrk="1" latinLnBrk="0" hangingPunct="1">
              <a:lnSpc>
                <a:spcPct val="100000"/>
              </a:lnSpc>
              <a:spcBef>
                <a:spcPts val="0"/>
              </a:spcBef>
              <a:spcAft>
                <a:spcPts val="0"/>
              </a:spcAft>
              <a:buClr>
                <a:schemeClr val="accent3"/>
              </a:buClr>
              <a:buSzPct val="130000"/>
              <a:buFont typeface="Wingdings 2" panose="05020102010507070707" pitchFamily="18" charset="2"/>
              <a:buChar char="®"/>
              <a:defRPr sz="1200" kern="1200">
                <a:solidFill>
                  <a:schemeClr val="accent2"/>
                </a:solidFill>
                <a:latin typeface="+mn-lt"/>
                <a:ea typeface="+mn-ea"/>
                <a:cs typeface="+mn-cs"/>
              </a:defRPr>
            </a:lvl3pPr>
            <a:lvl4pPr marL="720000" indent="-180000" algn="l" defTabSz="914400" rtl="0" eaLnBrk="1" latinLnBrk="0" hangingPunct="1">
              <a:lnSpc>
                <a:spcPct val="100000"/>
              </a:lnSpc>
              <a:spcBef>
                <a:spcPts val="0"/>
              </a:spcBef>
              <a:buClr>
                <a:schemeClr val="accent3"/>
              </a:buClr>
              <a:buSzPct val="110000"/>
              <a:buFont typeface="Arial" panose="020B0604020202020204" pitchFamily="34" charset="0"/>
              <a:buChar char="○"/>
              <a:defRPr sz="1000" kern="1200" baseline="0">
                <a:solidFill>
                  <a:schemeClr val="accent2"/>
                </a:solidFill>
                <a:latin typeface="+mn-lt"/>
                <a:ea typeface="+mn-ea"/>
                <a:cs typeface="+mn-cs"/>
              </a:defRPr>
            </a:lvl4pPr>
            <a:lvl5pPr marL="828000" indent="-108000" algn="l" defTabSz="914400" rtl="0" eaLnBrk="1" latinLnBrk="0" hangingPunct="1">
              <a:lnSpc>
                <a:spcPct val="100000"/>
              </a:lnSpc>
              <a:spcBef>
                <a:spcPts val="0"/>
              </a:spcBef>
              <a:buClr>
                <a:schemeClr val="accent3"/>
              </a:buClr>
              <a:buSzPct val="100000"/>
              <a:buFont typeface="Arial" panose="020B0604020202020204" pitchFamily="34" charset="0"/>
              <a:buChar char="-"/>
              <a:defRPr sz="1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altLang="fr-FR" dirty="0" smtClean="0">
                <a:solidFill>
                  <a:srgbClr val="084887"/>
                </a:solidFill>
                <a:latin typeface="Arial" pitchFamily="34" charset="0"/>
              </a:rPr>
              <a:t>1970 : Edgar </a:t>
            </a:r>
            <a:r>
              <a:rPr lang="fr-FR" altLang="fr-FR" dirty="0" err="1" smtClean="0">
                <a:solidFill>
                  <a:srgbClr val="084887"/>
                </a:solidFill>
                <a:latin typeface="Arial" pitchFamily="34" charset="0"/>
              </a:rPr>
              <a:t>Codd</a:t>
            </a:r>
            <a:endParaRPr lang="fr-FR" altLang="fr-FR" dirty="0">
              <a:solidFill>
                <a:srgbClr val="084887"/>
              </a:solidFill>
              <a:latin typeface="Arial" pitchFamily="34" charset="0"/>
            </a:endParaRPr>
          </a:p>
          <a:p>
            <a:pPr lvl="1"/>
            <a:r>
              <a:rPr lang="fr-FR" altLang="fr-FR" dirty="0" smtClean="0">
                <a:solidFill>
                  <a:srgbClr val="084887"/>
                </a:solidFill>
                <a:latin typeface="Arial" pitchFamily="34" charset="0"/>
              </a:rPr>
              <a:t>T.A</a:t>
            </a:r>
            <a:r>
              <a:rPr lang="fr-FR" altLang="fr-FR" dirty="0" smtClean="0">
                <a:solidFill>
                  <a:srgbClr val="084887"/>
                </a:solidFill>
                <a:latin typeface="Arial" pitchFamily="34" charset="0"/>
              </a:rPr>
              <a:t>. </a:t>
            </a:r>
            <a:r>
              <a:rPr lang="fr-FR" altLang="fr-FR" dirty="0" smtClean="0">
                <a:solidFill>
                  <a:srgbClr val="084887"/>
                </a:solidFill>
                <a:latin typeface="Arial" pitchFamily="34" charset="0"/>
              </a:rPr>
              <a:t>1981</a:t>
            </a:r>
            <a:endParaRPr lang="fr-FR" altLang="fr-FR" dirty="0" smtClean="0">
              <a:solidFill>
                <a:srgbClr val="084887"/>
              </a:solidFill>
              <a:latin typeface="Arial" pitchFamily="34" charset="0"/>
            </a:endParaRPr>
          </a:p>
        </p:txBody>
      </p:sp>
      <p:sp>
        <p:nvSpPr>
          <p:cNvPr id="15" name="Espace réservé du contenu 1"/>
          <p:cNvSpPr txBox="1">
            <a:spLocks/>
          </p:cNvSpPr>
          <p:nvPr/>
        </p:nvSpPr>
        <p:spPr bwMode="gray">
          <a:xfrm>
            <a:off x="5508104" y="3032879"/>
            <a:ext cx="1776203" cy="258951"/>
          </a:xfrm>
          <a:prstGeom prst="rect">
            <a:avLst/>
          </a:prstGeom>
        </p:spPr>
        <p:txBody>
          <a:bodyPr vert="horz" lIns="0" tIns="0" rIns="0" bIns="0" rtlCol="0" anchor="t" anchorCtr="0">
            <a:noAutofit/>
          </a:bodyPr>
          <a:lstStyle>
            <a:lvl1pPr marL="180000" indent="-180000" algn="l" defTabSz="914400" rtl="0" eaLnBrk="1" latinLnBrk="0" hangingPunct="1">
              <a:lnSpc>
                <a:spcPct val="100000"/>
              </a:lnSpc>
              <a:spcBef>
                <a:spcPts val="0"/>
              </a:spcBef>
              <a:spcAft>
                <a:spcPts val="0"/>
              </a:spcAft>
              <a:buSzPct val="140000"/>
              <a:buFont typeface="Arial" panose="020B0604020202020204" pitchFamily="34" charset="0"/>
              <a:buChar char="■"/>
              <a:defRPr sz="1400" b="1" kern="1200">
                <a:solidFill>
                  <a:schemeClr val="accent1"/>
                </a:solidFill>
                <a:latin typeface="+mn-lt"/>
                <a:ea typeface="+mn-ea"/>
                <a:cs typeface="+mn-cs"/>
              </a:defRPr>
            </a:lvl1pPr>
            <a:lvl2pPr marL="360000" indent="-180000" algn="l" defTabSz="914400" rtl="0" eaLnBrk="1" latinLnBrk="0" hangingPunct="1">
              <a:lnSpc>
                <a:spcPct val="100000"/>
              </a:lnSpc>
              <a:spcBef>
                <a:spcPts val="0"/>
              </a:spcBef>
              <a:spcAft>
                <a:spcPts val="0"/>
              </a:spcAft>
              <a:buClr>
                <a:schemeClr val="accent3"/>
              </a:buClr>
              <a:buSzPct val="115000"/>
              <a:buFont typeface="Arial Black" panose="020B0A04020102020204" pitchFamily="34" charset="0"/>
              <a:buChar char="&gt;"/>
              <a:defRPr sz="1200" kern="1200">
                <a:solidFill>
                  <a:schemeClr val="accent2"/>
                </a:solidFill>
                <a:latin typeface="+mn-lt"/>
                <a:ea typeface="+mn-ea"/>
                <a:cs typeface="+mn-cs"/>
              </a:defRPr>
            </a:lvl2pPr>
            <a:lvl3pPr marL="540000" indent="-180000" algn="l" defTabSz="914400" rtl="0" eaLnBrk="1" latinLnBrk="0" hangingPunct="1">
              <a:lnSpc>
                <a:spcPct val="100000"/>
              </a:lnSpc>
              <a:spcBef>
                <a:spcPts val="0"/>
              </a:spcBef>
              <a:spcAft>
                <a:spcPts val="0"/>
              </a:spcAft>
              <a:buClr>
                <a:schemeClr val="accent3"/>
              </a:buClr>
              <a:buSzPct val="130000"/>
              <a:buFont typeface="Wingdings 2" panose="05020102010507070707" pitchFamily="18" charset="2"/>
              <a:buChar char="®"/>
              <a:defRPr sz="1200" kern="1200">
                <a:solidFill>
                  <a:schemeClr val="accent2"/>
                </a:solidFill>
                <a:latin typeface="+mn-lt"/>
                <a:ea typeface="+mn-ea"/>
                <a:cs typeface="+mn-cs"/>
              </a:defRPr>
            </a:lvl3pPr>
            <a:lvl4pPr marL="720000" indent="-180000" algn="l" defTabSz="914400" rtl="0" eaLnBrk="1" latinLnBrk="0" hangingPunct="1">
              <a:lnSpc>
                <a:spcPct val="100000"/>
              </a:lnSpc>
              <a:spcBef>
                <a:spcPts val="0"/>
              </a:spcBef>
              <a:buClr>
                <a:schemeClr val="accent3"/>
              </a:buClr>
              <a:buSzPct val="110000"/>
              <a:buFont typeface="Arial" panose="020B0604020202020204" pitchFamily="34" charset="0"/>
              <a:buChar char="○"/>
              <a:defRPr sz="1000" kern="1200" baseline="0">
                <a:solidFill>
                  <a:schemeClr val="accent2"/>
                </a:solidFill>
                <a:latin typeface="+mn-lt"/>
                <a:ea typeface="+mn-ea"/>
                <a:cs typeface="+mn-cs"/>
              </a:defRPr>
            </a:lvl4pPr>
            <a:lvl5pPr marL="828000" indent="-108000" algn="l" defTabSz="914400" rtl="0" eaLnBrk="1" latinLnBrk="0" hangingPunct="1">
              <a:lnSpc>
                <a:spcPct val="100000"/>
              </a:lnSpc>
              <a:spcBef>
                <a:spcPts val="0"/>
              </a:spcBef>
              <a:buClr>
                <a:schemeClr val="accent3"/>
              </a:buClr>
              <a:buSzPct val="100000"/>
              <a:buFont typeface="Arial" panose="020B0604020202020204" pitchFamily="34" charset="0"/>
              <a:buChar char="-"/>
              <a:defRPr sz="1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altLang="fr-FR" dirty="0" smtClean="0">
                <a:solidFill>
                  <a:srgbClr val="084887"/>
                </a:solidFill>
                <a:latin typeface="Arial" pitchFamily="34" charset="0"/>
              </a:rPr>
              <a:t>1976 : Peter Chen</a:t>
            </a:r>
          </a:p>
        </p:txBody>
      </p:sp>
      <p:pic>
        <p:nvPicPr>
          <p:cNvPr id="13" name="Image 12"/>
          <p:cNvPicPr>
            <a:picLocks noChangeAspect="1"/>
          </p:cNvPicPr>
          <p:nvPr/>
        </p:nvPicPr>
        <p:blipFill>
          <a:blip r:embed="rId5"/>
          <a:stretch>
            <a:fillRect/>
          </a:stretch>
        </p:blipFill>
        <p:spPr>
          <a:xfrm>
            <a:off x="1909932" y="3579865"/>
            <a:ext cx="2302028" cy="1123135"/>
          </a:xfrm>
          <a:prstGeom prst="rect">
            <a:avLst/>
          </a:prstGeom>
        </p:spPr>
      </p:pic>
      <p:pic>
        <p:nvPicPr>
          <p:cNvPr id="1032" name="Picture 8" descr="https://amturing.acm.org/images/bachman-3.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98" y="2195315"/>
            <a:ext cx="1858190" cy="2608683"/>
          </a:xfrm>
          <a:prstGeom prst="rect">
            <a:avLst/>
          </a:prstGeom>
          <a:noFill/>
          <a:extLst>
            <a:ext uri="{909E8E84-426E-40DD-AFC4-6F175D3DCCD1}">
              <a14:hiddenFill xmlns:a14="http://schemas.microsoft.com/office/drawing/2010/main">
                <a:solidFill>
                  <a:srgbClr val="FFFFFF"/>
                </a:solidFill>
              </a14:hiddenFill>
            </a:ext>
          </a:extLst>
        </p:spPr>
      </p:pic>
      <p:sp>
        <p:nvSpPr>
          <p:cNvPr id="16" name="Espace réservé du contenu 1"/>
          <p:cNvSpPr txBox="1">
            <a:spLocks/>
          </p:cNvSpPr>
          <p:nvPr/>
        </p:nvSpPr>
        <p:spPr bwMode="gray">
          <a:xfrm>
            <a:off x="7308304" y="3536935"/>
            <a:ext cx="1776203" cy="907023"/>
          </a:xfrm>
          <a:prstGeom prst="rect">
            <a:avLst/>
          </a:prstGeom>
        </p:spPr>
        <p:txBody>
          <a:bodyPr vert="horz" lIns="0" tIns="0" rIns="0" bIns="0" rtlCol="0" anchor="t" anchorCtr="0">
            <a:noAutofit/>
          </a:bodyPr>
          <a:lstStyle>
            <a:lvl1pPr marL="180000" indent="-180000" algn="l" defTabSz="914400" rtl="0" eaLnBrk="1" latinLnBrk="0" hangingPunct="1">
              <a:lnSpc>
                <a:spcPct val="100000"/>
              </a:lnSpc>
              <a:spcBef>
                <a:spcPts val="0"/>
              </a:spcBef>
              <a:spcAft>
                <a:spcPts val="0"/>
              </a:spcAft>
              <a:buSzPct val="140000"/>
              <a:buFont typeface="Arial" panose="020B0604020202020204" pitchFamily="34" charset="0"/>
              <a:buChar char="■"/>
              <a:defRPr sz="1400" b="1" kern="1200">
                <a:solidFill>
                  <a:schemeClr val="accent1"/>
                </a:solidFill>
                <a:latin typeface="+mn-lt"/>
                <a:ea typeface="+mn-ea"/>
                <a:cs typeface="+mn-cs"/>
              </a:defRPr>
            </a:lvl1pPr>
            <a:lvl2pPr marL="360000" indent="-180000" algn="l" defTabSz="914400" rtl="0" eaLnBrk="1" latinLnBrk="0" hangingPunct="1">
              <a:lnSpc>
                <a:spcPct val="100000"/>
              </a:lnSpc>
              <a:spcBef>
                <a:spcPts val="0"/>
              </a:spcBef>
              <a:spcAft>
                <a:spcPts val="0"/>
              </a:spcAft>
              <a:buClr>
                <a:schemeClr val="accent3"/>
              </a:buClr>
              <a:buSzPct val="115000"/>
              <a:buFont typeface="Arial Black" panose="020B0A04020102020204" pitchFamily="34" charset="0"/>
              <a:buChar char="&gt;"/>
              <a:defRPr sz="1200" kern="1200">
                <a:solidFill>
                  <a:schemeClr val="accent2"/>
                </a:solidFill>
                <a:latin typeface="+mn-lt"/>
                <a:ea typeface="+mn-ea"/>
                <a:cs typeface="+mn-cs"/>
              </a:defRPr>
            </a:lvl2pPr>
            <a:lvl3pPr marL="540000" indent="-180000" algn="l" defTabSz="914400" rtl="0" eaLnBrk="1" latinLnBrk="0" hangingPunct="1">
              <a:lnSpc>
                <a:spcPct val="100000"/>
              </a:lnSpc>
              <a:spcBef>
                <a:spcPts val="0"/>
              </a:spcBef>
              <a:spcAft>
                <a:spcPts val="0"/>
              </a:spcAft>
              <a:buClr>
                <a:schemeClr val="accent3"/>
              </a:buClr>
              <a:buSzPct val="130000"/>
              <a:buFont typeface="Wingdings 2" panose="05020102010507070707" pitchFamily="18" charset="2"/>
              <a:buChar char="®"/>
              <a:defRPr sz="1200" kern="1200">
                <a:solidFill>
                  <a:schemeClr val="accent2"/>
                </a:solidFill>
                <a:latin typeface="+mn-lt"/>
                <a:ea typeface="+mn-ea"/>
                <a:cs typeface="+mn-cs"/>
              </a:defRPr>
            </a:lvl3pPr>
            <a:lvl4pPr marL="720000" indent="-180000" algn="l" defTabSz="914400" rtl="0" eaLnBrk="1" latinLnBrk="0" hangingPunct="1">
              <a:lnSpc>
                <a:spcPct val="100000"/>
              </a:lnSpc>
              <a:spcBef>
                <a:spcPts val="0"/>
              </a:spcBef>
              <a:buClr>
                <a:schemeClr val="accent3"/>
              </a:buClr>
              <a:buSzPct val="110000"/>
              <a:buFont typeface="Arial" panose="020B0604020202020204" pitchFamily="34" charset="0"/>
              <a:buChar char="○"/>
              <a:defRPr sz="1000" kern="1200" baseline="0">
                <a:solidFill>
                  <a:schemeClr val="accent2"/>
                </a:solidFill>
                <a:latin typeface="+mn-lt"/>
                <a:ea typeface="+mn-ea"/>
                <a:cs typeface="+mn-cs"/>
              </a:defRPr>
            </a:lvl4pPr>
            <a:lvl5pPr marL="828000" indent="-108000" algn="l" defTabSz="914400" rtl="0" eaLnBrk="1" latinLnBrk="0" hangingPunct="1">
              <a:lnSpc>
                <a:spcPct val="100000"/>
              </a:lnSpc>
              <a:spcBef>
                <a:spcPts val="0"/>
              </a:spcBef>
              <a:buClr>
                <a:schemeClr val="accent3"/>
              </a:buClr>
              <a:buSzPct val="100000"/>
              <a:buFont typeface="Arial" panose="020B0604020202020204" pitchFamily="34" charset="0"/>
              <a:buChar char="-"/>
              <a:defRPr sz="1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altLang="fr-FR" dirty="0" smtClean="0">
                <a:solidFill>
                  <a:srgbClr val="084887"/>
                </a:solidFill>
                <a:latin typeface="Arial" pitchFamily="34" charset="0"/>
              </a:rPr>
              <a:t>Ontologies</a:t>
            </a:r>
          </a:p>
          <a:p>
            <a:r>
              <a:rPr lang="fr-FR" altLang="fr-FR" dirty="0" smtClean="0">
                <a:solidFill>
                  <a:srgbClr val="084887"/>
                </a:solidFill>
                <a:latin typeface="Arial" pitchFamily="34" charset="0"/>
              </a:rPr>
              <a:t>Web sémantique</a:t>
            </a:r>
            <a:endParaRPr lang="fr-FR" altLang="fr-FR" dirty="0" smtClean="0">
              <a:solidFill>
                <a:srgbClr val="084887"/>
              </a:solidFill>
              <a:latin typeface="Arial" pitchFamily="34" charset="0"/>
            </a:endParaRPr>
          </a:p>
        </p:txBody>
      </p:sp>
    </p:spTree>
    <p:extLst>
      <p:ext uri="{BB962C8B-B14F-4D97-AF65-F5344CB8AC3E}">
        <p14:creationId xmlns:p14="http://schemas.microsoft.com/office/powerpoint/2010/main" val="9873575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1977 : SA et SADT (1/2)</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17</a:t>
            </a:fld>
            <a:endParaRPr lang="fr-FR" dirty="0"/>
          </a:p>
        </p:txBody>
      </p:sp>
      <p:sp>
        <p:nvSpPr>
          <p:cNvPr id="7" name="Espace réservé du contenu 1"/>
          <p:cNvSpPr>
            <a:spLocks noGrp="1"/>
          </p:cNvSpPr>
          <p:nvPr>
            <p:ph idx="1"/>
          </p:nvPr>
        </p:nvSpPr>
        <p:spPr>
          <a:xfrm>
            <a:off x="368412" y="1178851"/>
            <a:ext cx="2880319" cy="591709"/>
          </a:xfrm>
        </p:spPr>
        <p:txBody>
          <a:bodyPr/>
          <a:lstStyle/>
          <a:p>
            <a:r>
              <a:rPr lang="fr-FR" altLang="fr-FR" dirty="0" smtClean="0">
                <a:solidFill>
                  <a:srgbClr val="084887"/>
                </a:solidFill>
                <a:latin typeface="Arial" pitchFamily="34" charset="0"/>
              </a:rPr>
              <a:t>1</a:t>
            </a:r>
            <a:r>
              <a:rPr lang="fr-FR" altLang="fr-FR" baseline="30000" dirty="0" smtClean="0">
                <a:solidFill>
                  <a:srgbClr val="084887"/>
                </a:solidFill>
                <a:latin typeface="Arial" pitchFamily="34" charset="0"/>
              </a:rPr>
              <a:t>ières</a:t>
            </a:r>
            <a:r>
              <a:rPr lang="fr-FR" altLang="fr-FR" dirty="0" smtClean="0">
                <a:solidFill>
                  <a:srgbClr val="084887"/>
                </a:solidFill>
                <a:latin typeface="Arial" pitchFamily="34" charset="0"/>
              </a:rPr>
              <a:t> réponses sérieuses à </a:t>
            </a:r>
            <a:r>
              <a:rPr lang="fr-FR" altLang="fr-FR" dirty="0" smtClean="0">
                <a:solidFill>
                  <a:srgbClr val="084887"/>
                </a:solidFill>
                <a:latin typeface="Arial" pitchFamily="34" charset="0"/>
              </a:rPr>
              <a:t>la crise de </a:t>
            </a:r>
            <a:r>
              <a:rPr lang="fr-FR" altLang="fr-FR" dirty="0" smtClean="0">
                <a:solidFill>
                  <a:srgbClr val="084887"/>
                </a:solidFill>
                <a:latin typeface="Arial" pitchFamily="34" charset="0"/>
              </a:rPr>
              <a:t>1968</a:t>
            </a:r>
            <a:endParaRPr lang="fr-FR" altLang="fr-FR" dirty="0" smtClean="0">
              <a:solidFill>
                <a:srgbClr val="084887"/>
              </a:solidFill>
              <a:latin typeface="Arial" pitchFamily="34" charset="0"/>
            </a:endParaRPr>
          </a:p>
        </p:txBody>
      </p:sp>
      <p:pic>
        <p:nvPicPr>
          <p:cNvPr id="1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960" y="68087"/>
            <a:ext cx="4896544" cy="3833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6203" y="2499742"/>
            <a:ext cx="2393949" cy="24119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59" y="2211710"/>
            <a:ext cx="3199189" cy="24918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80266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1977 : SA et SADT (2/2)</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18</a:t>
            </a:fld>
            <a:endParaRPr lang="fr-FR" dirty="0"/>
          </a:p>
        </p:txBody>
      </p:sp>
      <p:pic>
        <p:nvPicPr>
          <p:cNvPr id="8" name="Image 7"/>
          <p:cNvPicPr>
            <a:picLocks noChangeAspect="1"/>
          </p:cNvPicPr>
          <p:nvPr/>
        </p:nvPicPr>
        <p:blipFill>
          <a:blip r:embed="rId2"/>
          <a:stretch>
            <a:fillRect/>
          </a:stretch>
        </p:blipFill>
        <p:spPr>
          <a:xfrm>
            <a:off x="775184" y="771550"/>
            <a:ext cx="1905000" cy="1905000"/>
          </a:xfrm>
          <a:prstGeom prst="rect">
            <a:avLst/>
          </a:prstGeom>
        </p:spPr>
      </p:pic>
      <p:pic>
        <p:nvPicPr>
          <p:cNvPr id="2" name="Image 1"/>
          <p:cNvPicPr>
            <a:picLocks noChangeAspect="1"/>
          </p:cNvPicPr>
          <p:nvPr/>
        </p:nvPicPr>
        <p:blipFill>
          <a:blip r:embed="rId3"/>
          <a:stretch>
            <a:fillRect/>
          </a:stretch>
        </p:blipFill>
        <p:spPr>
          <a:xfrm>
            <a:off x="35496" y="2741175"/>
            <a:ext cx="4032448" cy="2020217"/>
          </a:xfrm>
          <a:prstGeom prst="rect">
            <a:avLst/>
          </a:prstGeom>
        </p:spPr>
      </p:pic>
      <p:pic>
        <p:nvPicPr>
          <p:cNvPr id="13" name="Image 12"/>
          <p:cNvPicPr>
            <a:picLocks noChangeAspect="1"/>
          </p:cNvPicPr>
          <p:nvPr/>
        </p:nvPicPr>
        <p:blipFill>
          <a:blip r:embed="rId4"/>
          <a:stretch>
            <a:fillRect/>
          </a:stretch>
        </p:blipFill>
        <p:spPr>
          <a:xfrm>
            <a:off x="3419872" y="-20538"/>
            <a:ext cx="5753100" cy="3000375"/>
          </a:xfrm>
          <a:prstGeom prst="rect">
            <a:avLst/>
          </a:prstGeom>
        </p:spPr>
      </p:pic>
      <p:pic>
        <p:nvPicPr>
          <p:cNvPr id="10" name="Image 9"/>
          <p:cNvPicPr>
            <a:picLocks noChangeAspect="1"/>
          </p:cNvPicPr>
          <p:nvPr/>
        </p:nvPicPr>
        <p:blipFill>
          <a:blip r:embed="rId5"/>
          <a:stretch>
            <a:fillRect/>
          </a:stretch>
        </p:blipFill>
        <p:spPr>
          <a:xfrm>
            <a:off x="4989498" y="2816730"/>
            <a:ext cx="1670734" cy="2096608"/>
          </a:xfrm>
          <a:prstGeom prst="rect">
            <a:avLst/>
          </a:prstGeom>
        </p:spPr>
      </p:pic>
    </p:spTree>
    <p:extLst>
      <p:ext uri="{BB962C8B-B14F-4D97-AF65-F5344CB8AC3E}">
        <p14:creationId xmlns:p14="http://schemas.microsoft.com/office/powerpoint/2010/main" val="41945753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1977 </a:t>
            </a:r>
            <a:r>
              <a:rPr lang="fr-FR" dirty="0" smtClean="0">
                <a:sym typeface="Wingdings" panose="05000000000000000000" pitchFamily="2" charset="2"/>
              </a:rPr>
              <a:t> 1990</a:t>
            </a:r>
            <a:r>
              <a:rPr lang="fr-FR" dirty="0" smtClean="0"/>
              <a:t> : de SADT à ASA (</a:t>
            </a:r>
            <a:r>
              <a:rPr lang="fr-FR" dirty="0" err="1" smtClean="0"/>
              <a:t>Verilog</a:t>
            </a:r>
            <a:r>
              <a:rPr lang="fr-FR" dirty="0" smtClean="0"/>
              <a:t>) : le M.-</a:t>
            </a:r>
            <a:r>
              <a:rPr lang="fr-FR" dirty="0" err="1" smtClean="0"/>
              <a:t>B.Testing</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19</a:t>
            </a:fld>
            <a:endParaRPr lang="fr-FR" dirty="0"/>
          </a:p>
        </p:txBody>
      </p:sp>
      <p:sp>
        <p:nvSpPr>
          <p:cNvPr id="7" name="Espace réservé du contenu 1"/>
          <p:cNvSpPr>
            <a:spLocks noGrp="1"/>
          </p:cNvSpPr>
          <p:nvPr>
            <p:ph idx="1"/>
          </p:nvPr>
        </p:nvSpPr>
        <p:spPr>
          <a:xfrm>
            <a:off x="107505" y="1131889"/>
            <a:ext cx="2880319" cy="863797"/>
          </a:xfrm>
        </p:spPr>
        <p:txBody>
          <a:bodyPr/>
          <a:lstStyle/>
          <a:p>
            <a:r>
              <a:rPr lang="fr-FR" altLang="fr-FR" dirty="0" smtClean="0">
                <a:solidFill>
                  <a:srgbClr val="084887"/>
                </a:solidFill>
                <a:latin typeface="Arial" pitchFamily="34" charset="0"/>
              </a:rPr>
              <a:t>Animation manuelle</a:t>
            </a:r>
          </a:p>
          <a:p>
            <a:endParaRPr lang="fr-FR" altLang="fr-FR" dirty="0" smtClean="0">
              <a:solidFill>
                <a:srgbClr val="084887"/>
              </a:solidFill>
              <a:latin typeface="Arial" pitchFamily="34" charset="0"/>
            </a:endParaRPr>
          </a:p>
          <a:p>
            <a:r>
              <a:rPr lang="fr-FR" altLang="fr-FR" dirty="0" smtClean="0">
                <a:solidFill>
                  <a:srgbClr val="084887"/>
                </a:solidFill>
                <a:latin typeface="Arial" pitchFamily="34" charset="0"/>
              </a:rPr>
              <a:t>Couverture fonctionnelle</a:t>
            </a:r>
            <a:endParaRPr lang="fr-FR" altLang="fr-FR" dirty="0">
              <a:solidFill>
                <a:srgbClr val="084887"/>
              </a:solidFill>
              <a:latin typeface="Arial" pitchFamily="34" charset="0"/>
            </a:endParaRPr>
          </a:p>
        </p:txBody>
      </p:sp>
      <p:pic>
        <p:nvPicPr>
          <p:cNvPr id="6146" name="Picture 2" descr="F:\P140\complement_1314\douglas_ross_sadt\ASA_Verilog_slideshare_Pascal_ROQU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699541"/>
            <a:ext cx="4371851" cy="423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7959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Espace réservé pour une image  1"/>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l="13" r="13"/>
          <a:stretch>
            <a:fillRect/>
          </a:stretch>
        </p:blipFill>
        <p:spPr/>
      </p:pic>
      <p:sp>
        <p:nvSpPr>
          <p:cNvPr id="3" name="Espace réservé de la date 2"/>
          <p:cNvSpPr>
            <a:spLocks noGrp="1"/>
          </p:cNvSpPr>
          <p:nvPr>
            <p:ph type="dt" sz="half" idx="16"/>
          </p:nvPr>
        </p:nvSpPr>
        <p:spPr/>
        <p:txBody>
          <a:bodyPr/>
          <a:lstStyle/>
          <a:p>
            <a:r>
              <a:rPr lang="fr-FR" smtClean="0"/>
              <a:t>13/02/2019</a:t>
            </a:r>
            <a:endParaRPr lang="fr-FR" dirty="0"/>
          </a:p>
        </p:txBody>
      </p:sp>
      <p:sp>
        <p:nvSpPr>
          <p:cNvPr id="4" name="Espace réservé du pied de page 3"/>
          <p:cNvSpPr>
            <a:spLocks noGrp="1"/>
          </p:cNvSpPr>
          <p:nvPr>
            <p:ph type="ftr" sz="quarter" idx="17"/>
          </p:nvPr>
        </p:nvSpPr>
        <p:spPr/>
        <p:txBody>
          <a:bodyPr/>
          <a:lstStyle/>
          <a:p>
            <a:pPr algn="l"/>
            <a:r>
              <a:rPr lang="fr-FR" smtClean="0"/>
              <a:t>Model-Based Engineering</a:t>
            </a:r>
            <a:endParaRPr lang="fr-FR" dirty="0"/>
          </a:p>
        </p:txBody>
      </p:sp>
      <p:sp>
        <p:nvSpPr>
          <p:cNvPr id="5" name="Espace réservé du numéro de diapositive 4"/>
          <p:cNvSpPr>
            <a:spLocks noGrp="1"/>
          </p:cNvSpPr>
          <p:nvPr>
            <p:ph type="sldNum" sz="quarter" idx="18"/>
          </p:nvPr>
        </p:nvSpPr>
        <p:spPr/>
        <p:txBody>
          <a:bodyPr/>
          <a:lstStyle/>
          <a:p>
            <a:fld id="{733122C9-A0B9-462F-8757-0847AD287B63}" type="slidenum">
              <a:rPr lang="fr-FR" smtClean="0"/>
              <a:pPr/>
              <a:t>2</a:t>
            </a:fld>
            <a:endParaRPr lang="fr-FR" dirty="0"/>
          </a:p>
        </p:txBody>
      </p:sp>
      <p:sp>
        <p:nvSpPr>
          <p:cNvPr id="6" name="Espace réservé du texte 5"/>
          <p:cNvSpPr>
            <a:spLocks noGrp="1"/>
          </p:cNvSpPr>
          <p:nvPr>
            <p:ph type="body" sz="quarter" idx="22"/>
          </p:nvPr>
        </p:nvSpPr>
        <p:spPr>
          <a:xfrm>
            <a:off x="5023302" y="1635125"/>
            <a:ext cx="3725162" cy="2484438"/>
          </a:xfrm>
        </p:spPr>
        <p:txBody>
          <a:bodyPr/>
          <a:lstStyle/>
          <a:p>
            <a:r>
              <a:rPr lang="fr-FR" dirty="0" smtClean="0"/>
              <a:t>Panorama (Morceaux choisis)</a:t>
            </a:r>
            <a:endParaRPr lang="fr-FR" dirty="0"/>
          </a:p>
        </p:txBody>
      </p:sp>
      <p:sp>
        <p:nvSpPr>
          <p:cNvPr id="12" name="Espace réservé du texte 11"/>
          <p:cNvSpPr>
            <a:spLocks noGrp="1"/>
          </p:cNvSpPr>
          <p:nvPr>
            <p:ph type="body" sz="quarter" idx="23"/>
          </p:nvPr>
        </p:nvSpPr>
        <p:spPr/>
        <p:txBody>
          <a:bodyPr/>
          <a:lstStyle/>
          <a:p>
            <a:endParaRPr lang="fr-FR"/>
          </a:p>
        </p:txBody>
      </p:sp>
      <p:sp>
        <p:nvSpPr>
          <p:cNvPr id="13" name="Espace réservé du texte 12"/>
          <p:cNvSpPr>
            <a:spLocks noGrp="1"/>
          </p:cNvSpPr>
          <p:nvPr>
            <p:ph type="body" sz="quarter" idx="24"/>
          </p:nvPr>
        </p:nvSpPr>
        <p:spPr/>
        <p:txBody>
          <a:bodyPr/>
          <a:lstStyle/>
          <a:p>
            <a:endParaRPr lang="fr-FR"/>
          </a:p>
        </p:txBody>
      </p:sp>
      <p:sp>
        <p:nvSpPr>
          <p:cNvPr id="14" name="Espace réservé du texte 13"/>
          <p:cNvSpPr>
            <a:spLocks noGrp="1"/>
          </p:cNvSpPr>
          <p:nvPr>
            <p:ph type="body" sz="quarter" idx="25"/>
          </p:nvPr>
        </p:nvSpPr>
        <p:spPr/>
        <p:txBody>
          <a:bodyPr/>
          <a:lstStyle/>
          <a:p>
            <a:endParaRPr lang="fr-FR"/>
          </a:p>
        </p:txBody>
      </p:sp>
      <p:sp>
        <p:nvSpPr>
          <p:cNvPr id="10" name="Titre 9"/>
          <p:cNvSpPr>
            <a:spLocks noGrp="1"/>
          </p:cNvSpPr>
          <p:nvPr>
            <p:ph type="title"/>
          </p:nvPr>
        </p:nvSpPr>
        <p:spPr>
          <a:xfrm>
            <a:off x="4850432" y="265325"/>
            <a:ext cx="585664" cy="1180699"/>
          </a:xfrm>
        </p:spPr>
        <p:txBody>
          <a:bodyPr/>
          <a:lstStyle/>
          <a:p>
            <a:r>
              <a:rPr lang="fr-FR" dirty="0" smtClean="0"/>
              <a:t>1</a:t>
            </a:r>
            <a:endParaRPr lang="fr-FR" dirty="0"/>
          </a:p>
        </p:txBody>
      </p:sp>
    </p:spTree>
    <p:extLst>
      <p:ext uri="{BB962C8B-B14F-4D97-AF65-F5344CB8AC3E}">
        <p14:creationId xmlns:p14="http://schemas.microsoft.com/office/powerpoint/2010/main" val="42344995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ltLang="fr-FR" dirty="0" smtClean="0"/>
              <a:t>1987 </a:t>
            </a:r>
            <a:r>
              <a:rPr lang="fr-FR" altLang="fr-FR" dirty="0"/>
              <a:t>: </a:t>
            </a:r>
            <a:r>
              <a:rPr lang="fr-FR" altLang="fr-FR" dirty="0" err="1"/>
              <a:t>Harel’s</a:t>
            </a:r>
            <a:r>
              <a:rPr lang="fr-FR" altLang="fr-FR" dirty="0"/>
              <a:t> </a:t>
            </a:r>
            <a:r>
              <a:rPr lang="fr-FR" altLang="fr-FR" dirty="0" err="1"/>
              <a:t>Statecharts</a:t>
            </a:r>
            <a:r>
              <a:rPr lang="fr-FR" altLang="fr-FR" dirty="0"/>
              <a:t>: </a:t>
            </a:r>
            <a:r>
              <a:rPr lang="fr-FR" altLang="fr-FR" dirty="0" err="1"/>
              <a:t>University</a:t>
            </a:r>
            <a:r>
              <a:rPr lang="fr-FR" altLang="fr-FR" dirty="0"/>
              <a:t> </a:t>
            </a:r>
            <a:r>
              <a:rPr lang="fr-FR" altLang="fr-FR" dirty="0" err="1"/>
              <a:t>meets</a:t>
            </a:r>
            <a:r>
              <a:rPr lang="fr-FR" altLang="fr-FR" dirty="0"/>
              <a:t> </a:t>
            </a:r>
            <a:r>
              <a:rPr lang="fr-FR" altLang="fr-FR" dirty="0" err="1" smtClean="0"/>
              <a:t>Industry</a:t>
            </a:r>
            <a:r>
              <a:rPr lang="fr-FR" altLang="fr-FR" dirty="0" smtClean="0"/>
              <a:t> (1/2) </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20</a:t>
            </a:fld>
            <a:endParaRPr lang="fr-FR" dirty="0"/>
          </a:p>
        </p:txBody>
      </p:sp>
      <p:pic>
        <p:nvPicPr>
          <p:cNvPr id="9" name="Picture 2" descr="C:\Users\F074018\Documents\erts2016\ppt\84_hare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1059582"/>
            <a:ext cx="5187914" cy="3553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C:\Users\F074018\Documents\erts2016\ppt\300px-IAI-Lavi-B-2-hatzerim-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7929" y="771551"/>
            <a:ext cx="3433493" cy="1728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ZoneTexte 6"/>
          <p:cNvSpPr txBox="1">
            <a:spLocks noChangeArrowheads="1"/>
          </p:cNvSpPr>
          <p:nvPr/>
        </p:nvSpPr>
        <p:spPr bwMode="auto">
          <a:xfrm>
            <a:off x="5413107" y="2924239"/>
            <a:ext cx="196720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80000"/>
              </a:spcBef>
              <a:buClr>
                <a:schemeClr val="accent2"/>
              </a:buClr>
              <a:buSzPct val="80000"/>
              <a:buFont typeface="Wingdings" pitchFamily="2" charset="2"/>
              <a:buChar char="è"/>
              <a:defRPr sz="2000" b="1">
                <a:solidFill>
                  <a:schemeClr val="bg2"/>
                </a:solidFill>
                <a:latin typeface="Arial" pitchFamily="34" charset="0"/>
              </a:defRPr>
            </a:lvl1pPr>
            <a:lvl2pPr marL="742950" indent="-285750" eaLnBrk="0" hangingPunct="0">
              <a:spcBef>
                <a:spcPct val="15000"/>
              </a:spcBef>
              <a:buClr>
                <a:schemeClr val="accent2"/>
              </a:buClr>
              <a:buFont typeface="Wingdings" pitchFamily="2" charset="2"/>
              <a:buChar char="§"/>
              <a:defRPr>
                <a:solidFill>
                  <a:schemeClr val="tx1"/>
                </a:solidFill>
                <a:latin typeface="Arial" pitchFamily="34" charset="0"/>
              </a:defRPr>
            </a:lvl2pPr>
            <a:lvl3pPr marL="1143000" indent="-228600" eaLnBrk="0" hangingPunct="0">
              <a:spcBef>
                <a:spcPct val="15000"/>
              </a:spcBef>
              <a:buClr>
                <a:schemeClr val="accent2"/>
              </a:buClr>
              <a:buFont typeface="Wingdings" pitchFamily="2" charset="2"/>
              <a:buChar char="ú"/>
              <a:defRPr sz="1600">
                <a:solidFill>
                  <a:schemeClr val="tx1"/>
                </a:solidFill>
                <a:latin typeface="Arial" pitchFamily="34" charset="0"/>
              </a:defRPr>
            </a:lvl3pPr>
            <a:lvl4pPr marL="1600200" indent="-228600" eaLnBrk="0" hangingPunct="0">
              <a:spcBef>
                <a:spcPct val="15000"/>
              </a:spcBef>
              <a:buClr>
                <a:schemeClr val="accent2"/>
              </a:buClr>
              <a:buFont typeface="Arial" pitchFamily="34" charset="0"/>
              <a:buChar char="‒"/>
              <a:defRPr sz="1400">
                <a:solidFill>
                  <a:schemeClr val="tx1"/>
                </a:solidFill>
                <a:latin typeface="Arial" pitchFamily="34" charset="0"/>
              </a:defRPr>
            </a:lvl4pPr>
            <a:lvl5pPr marL="2057400" indent="-228600" eaLnBrk="0" hangingPunct="0">
              <a:spcBef>
                <a:spcPct val="15000"/>
              </a:spcBef>
              <a:buClr>
                <a:schemeClr val="accent2"/>
              </a:buClr>
              <a:buFont typeface="Arial" pitchFamily="34" charset="0"/>
              <a:buChar char="‒"/>
              <a:defRPr sz="1400">
                <a:solidFill>
                  <a:schemeClr val="tx1"/>
                </a:solidFill>
                <a:latin typeface="Arial" pitchFamily="34" charset="0"/>
              </a:defRPr>
            </a:lvl5pPr>
            <a:lvl6pPr marL="2514600" indent="-228600" eaLnBrk="0" fontAlgn="base" hangingPunct="0">
              <a:spcBef>
                <a:spcPct val="15000"/>
              </a:spcBef>
              <a:spcAft>
                <a:spcPct val="0"/>
              </a:spcAft>
              <a:buClr>
                <a:schemeClr val="accent2"/>
              </a:buClr>
              <a:buFont typeface="Arial" pitchFamily="34" charset="0"/>
              <a:buChar char="‒"/>
              <a:defRPr sz="1400">
                <a:solidFill>
                  <a:schemeClr val="tx1"/>
                </a:solidFill>
                <a:latin typeface="Arial" pitchFamily="34" charset="0"/>
              </a:defRPr>
            </a:lvl6pPr>
            <a:lvl7pPr marL="2971800" indent="-228600" eaLnBrk="0" fontAlgn="base" hangingPunct="0">
              <a:spcBef>
                <a:spcPct val="15000"/>
              </a:spcBef>
              <a:spcAft>
                <a:spcPct val="0"/>
              </a:spcAft>
              <a:buClr>
                <a:schemeClr val="accent2"/>
              </a:buClr>
              <a:buFont typeface="Arial" pitchFamily="34" charset="0"/>
              <a:buChar char="‒"/>
              <a:defRPr sz="1400">
                <a:solidFill>
                  <a:schemeClr val="tx1"/>
                </a:solidFill>
                <a:latin typeface="Arial" pitchFamily="34" charset="0"/>
              </a:defRPr>
            </a:lvl7pPr>
            <a:lvl8pPr marL="3429000" indent="-228600" eaLnBrk="0" fontAlgn="base" hangingPunct="0">
              <a:spcBef>
                <a:spcPct val="15000"/>
              </a:spcBef>
              <a:spcAft>
                <a:spcPct val="0"/>
              </a:spcAft>
              <a:buClr>
                <a:schemeClr val="accent2"/>
              </a:buClr>
              <a:buFont typeface="Arial" pitchFamily="34" charset="0"/>
              <a:buChar char="‒"/>
              <a:defRPr sz="1400">
                <a:solidFill>
                  <a:schemeClr val="tx1"/>
                </a:solidFill>
                <a:latin typeface="Arial" pitchFamily="34" charset="0"/>
              </a:defRPr>
            </a:lvl8pPr>
            <a:lvl9pPr marL="3886200" indent="-228600" eaLnBrk="0" fontAlgn="base" hangingPunct="0">
              <a:spcBef>
                <a:spcPct val="15000"/>
              </a:spcBef>
              <a:spcAft>
                <a:spcPct val="0"/>
              </a:spcAft>
              <a:buClr>
                <a:schemeClr val="accent2"/>
              </a:buClr>
              <a:buFont typeface="Arial" pitchFamily="34" charset="0"/>
              <a:buChar char="‒"/>
              <a:defRPr sz="1400">
                <a:solidFill>
                  <a:schemeClr val="tx1"/>
                </a:solidFill>
                <a:latin typeface="Arial" pitchFamily="34" charset="0"/>
              </a:defRPr>
            </a:lvl9pPr>
          </a:lstStyle>
          <a:p>
            <a:pPr eaLnBrk="1" hangingPunct="1">
              <a:spcBef>
                <a:spcPct val="0"/>
              </a:spcBef>
              <a:buClrTx/>
              <a:buSzTx/>
              <a:buFontTx/>
              <a:buNone/>
            </a:pPr>
            <a:r>
              <a:rPr lang="fr-FR" altLang="fr-FR" b="0" dirty="0" err="1">
                <a:solidFill>
                  <a:schemeClr val="tx1"/>
                </a:solidFill>
              </a:rPr>
              <a:t>Hierarchy</a:t>
            </a:r>
            <a:endParaRPr lang="fr-FR" altLang="fr-FR" b="0" dirty="0">
              <a:solidFill>
                <a:schemeClr val="tx1"/>
              </a:solidFill>
            </a:endParaRPr>
          </a:p>
          <a:p>
            <a:pPr eaLnBrk="1" hangingPunct="1">
              <a:spcBef>
                <a:spcPct val="0"/>
              </a:spcBef>
              <a:buClrTx/>
              <a:buSzTx/>
              <a:buFontTx/>
              <a:buNone/>
            </a:pPr>
            <a:r>
              <a:rPr lang="fr-FR" altLang="fr-FR" b="0" dirty="0" err="1">
                <a:solidFill>
                  <a:schemeClr val="tx1"/>
                </a:solidFill>
              </a:rPr>
              <a:t>Concurrency</a:t>
            </a:r>
            <a:endParaRPr lang="fr-FR" altLang="fr-FR" b="0" dirty="0">
              <a:solidFill>
                <a:schemeClr val="tx1"/>
              </a:solidFill>
            </a:endParaRPr>
          </a:p>
          <a:p>
            <a:pPr eaLnBrk="1" hangingPunct="1">
              <a:spcBef>
                <a:spcPct val="0"/>
              </a:spcBef>
              <a:buClrTx/>
              <a:buSzTx/>
              <a:buFontTx/>
              <a:buNone/>
            </a:pPr>
            <a:r>
              <a:rPr lang="fr-FR" altLang="fr-FR" b="0" dirty="0">
                <a:solidFill>
                  <a:schemeClr val="tx1"/>
                </a:solidFill>
              </a:rPr>
              <a:t>Communication</a:t>
            </a:r>
          </a:p>
        </p:txBody>
      </p:sp>
      <p:pic>
        <p:nvPicPr>
          <p:cNvPr id="12"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4004" y="2528292"/>
            <a:ext cx="1714500" cy="177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ZoneTexte 1"/>
          <p:cNvSpPr txBox="1"/>
          <p:nvPr/>
        </p:nvSpPr>
        <p:spPr>
          <a:xfrm>
            <a:off x="5262070" y="4371950"/>
            <a:ext cx="3879353" cy="369332"/>
          </a:xfrm>
          <a:prstGeom prst="rect">
            <a:avLst/>
          </a:prstGeom>
          <a:noFill/>
        </p:spPr>
        <p:txBody>
          <a:bodyPr wrap="square" rtlCol="0">
            <a:spAutoFit/>
          </a:bodyPr>
          <a:lstStyle/>
          <a:p>
            <a:r>
              <a:rPr lang="fr-FR" dirty="0" smtClean="0"/>
              <a:t>2007 : ACM Software System </a:t>
            </a:r>
            <a:r>
              <a:rPr lang="fr-FR" dirty="0" err="1" smtClean="0"/>
              <a:t>Award</a:t>
            </a:r>
            <a:r>
              <a:rPr lang="fr-FR" dirty="0" smtClean="0"/>
              <a:t> </a:t>
            </a:r>
            <a:endParaRPr lang="fr-FR" dirty="0"/>
          </a:p>
        </p:txBody>
      </p:sp>
    </p:spTree>
    <p:extLst>
      <p:ext uri="{BB962C8B-B14F-4D97-AF65-F5344CB8AC3E}">
        <p14:creationId xmlns:p14="http://schemas.microsoft.com/office/powerpoint/2010/main" val="3632763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ltLang="fr-FR" dirty="0"/>
              <a:t>1987 : </a:t>
            </a:r>
            <a:r>
              <a:rPr lang="fr-FR" altLang="fr-FR" dirty="0" err="1"/>
              <a:t>Harel’s</a:t>
            </a:r>
            <a:r>
              <a:rPr lang="fr-FR" altLang="fr-FR" dirty="0"/>
              <a:t> </a:t>
            </a:r>
            <a:r>
              <a:rPr lang="fr-FR" altLang="fr-FR" dirty="0" err="1" smtClean="0"/>
              <a:t>Statecharts</a:t>
            </a:r>
            <a:r>
              <a:rPr lang="fr-FR" altLang="fr-FR" dirty="0"/>
              <a:t> </a:t>
            </a:r>
            <a:r>
              <a:rPr lang="fr-FR" altLang="fr-FR" dirty="0" smtClean="0"/>
              <a:t>(2/2</a:t>
            </a:r>
            <a:r>
              <a:rPr lang="fr-FR" altLang="fr-FR" dirty="0"/>
              <a:t>) </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21</a:t>
            </a:fld>
            <a:endParaRPr lang="fr-FR" dirty="0"/>
          </a:p>
        </p:txBody>
      </p:sp>
      <p:pic>
        <p:nvPicPr>
          <p:cNvPr id="9"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9" y="699542"/>
            <a:ext cx="6010571" cy="868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1707654"/>
            <a:ext cx="5362500" cy="279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ZoneTexte 4"/>
          <p:cNvSpPr txBox="1">
            <a:spLocks noChangeArrowheads="1"/>
          </p:cNvSpPr>
          <p:nvPr/>
        </p:nvSpPr>
        <p:spPr bwMode="auto">
          <a:xfrm>
            <a:off x="2624801" y="4443958"/>
            <a:ext cx="92525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80000"/>
              </a:spcBef>
              <a:buClr>
                <a:schemeClr val="accent2"/>
              </a:buClr>
              <a:buSzPct val="80000"/>
              <a:buFont typeface="Wingdings" pitchFamily="2" charset="2"/>
              <a:buChar char="è"/>
              <a:defRPr sz="2000" b="1">
                <a:solidFill>
                  <a:schemeClr val="bg2"/>
                </a:solidFill>
                <a:latin typeface="Arial" pitchFamily="34" charset="0"/>
              </a:defRPr>
            </a:lvl1pPr>
            <a:lvl2pPr marL="742950" indent="-285750" eaLnBrk="0" hangingPunct="0">
              <a:spcBef>
                <a:spcPct val="15000"/>
              </a:spcBef>
              <a:buClr>
                <a:schemeClr val="accent2"/>
              </a:buClr>
              <a:buFont typeface="Wingdings" pitchFamily="2" charset="2"/>
              <a:buChar char="§"/>
              <a:defRPr>
                <a:solidFill>
                  <a:schemeClr val="tx1"/>
                </a:solidFill>
                <a:latin typeface="Arial" pitchFamily="34" charset="0"/>
              </a:defRPr>
            </a:lvl2pPr>
            <a:lvl3pPr marL="1143000" indent="-228600" eaLnBrk="0" hangingPunct="0">
              <a:spcBef>
                <a:spcPct val="15000"/>
              </a:spcBef>
              <a:buClr>
                <a:schemeClr val="accent2"/>
              </a:buClr>
              <a:buFont typeface="Wingdings" pitchFamily="2" charset="2"/>
              <a:buChar char="ú"/>
              <a:defRPr sz="1600">
                <a:solidFill>
                  <a:schemeClr val="tx1"/>
                </a:solidFill>
                <a:latin typeface="Arial" pitchFamily="34" charset="0"/>
              </a:defRPr>
            </a:lvl3pPr>
            <a:lvl4pPr marL="1600200" indent="-228600" eaLnBrk="0" hangingPunct="0">
              <a:spcBef>
                <a:spcPct val="15000"/>
              </a:spcBef>
              <a:buClr>
                <a:schemeClr val="accent2"/>
              </a:buClr>
              <a:buFont typeface="Arial" pitchFamily="34" charset="0"/>
              <a:buChar char="‒"/>
              <a:defRPr sz="1400">
                <a:solidFill>
                  <a:schemeClr val="tx1"/>
                </a:solidFill>
                <a:latin typeface="Arial" pitchFamily="34" charset="0"/>
              </a:defRPr>
            </a:lvl4pPr>
            <a:lvl5pPr marL="2057400" indent="-228600" eaLnBrk="0" hangingPunct="0">
              <a:spcBef>
                <a:spcPct val="15000"/>
              </a:spcBef>
              <a:buClr>
                <a:schemeClr val="accent2"/>
              </a:buClr>
              <a:buFont typeface="Arial" pitchFamily="34" charset="0"/>
              <a:buChar char="‒"/>
              <a:defRPr sz="1400">
                <a:solidFill>
                  <a:schemeClr val="tx1"/>
                </a:solidFill>
                <a:latin typeface="Arial" pitchFamily="34" charset="0"/>
              </a:defRPr>
            </a:lvl5pPr>
            <a:lvl6pPr marL="2514600" indent="-228600" eaLnBrk="0" fontAlgn="base" hangingPunct="0">
              <a:spcBef>
                <a:spcPct val="15000"/>
              </a:spcBef>
              <a:spcAft>
                <a:spcPct val="0"/>
              </a:spcAft>
              <a:buClr>
                <a:schemeClr val="accent2"/>
              </a:buClr>
              <a:buFont typeface="Arial" pitchFamily="34" charset="0"/>
              <a:buChar char="‒"/>
              <a:defRPr sz="1400">
                <a:solidFill>
                  <a:schemeClr val="tx1"/>
                </a:solidFill>
                <a:latin typeface="Arial" pitchFamily="34" charset="0"/>
              </a:defRPr>
            </a:lvl6pPr>
            <a:lvl7pPr marL="2971800" indent="-228600" eaLnBrk="0" fontAlgn="base" hangingPunct="0">
              <a:spcBef>
                <a:spcPct val="15000"/>
              </a:spcBef>
              <a:spcAft>
                <a:spcPct val="0"/>
              </a:spcAft>
              <a:buClr>
                <a:schemeClr val="accent2"/>
              </a:buClr>
              <a:buFont typeface="Arial" pitchFamily="34" charset="0"/>
              <a:buChar char="‒"/>
              <a:defRPr sz="1400">
                <a:solidFill>
                  <a:schemeClr val="tx1"/>
                </a:solidFill>
                <a:latin typeface="Arial" pitchFamily="34" charset="0"/>
              </a:defRPr>
            </a:lvl7pPr>
            <a:lvl8pPr marL="3429000" indent="-228600" eaLnBrk="0" fontAlgn="base" hangingPunct="0">
              <a:spcBef>
                <a:spcPct val="15000"/>
              </a:spcBef>
              <a:spcAft>
                <a:spcPct val="0"/>
              </a:spcAft>
              <a:buClr>
                <a:schemeClr val="accent2"/>
              </a:buClr>
              <a:buFont typeface="Arial" pitchFamily="34" charset="0"/>
              <a:buChar char="‒"/>
              <a:defRPr sz="1400">
                <a:solidFill>
                  <a:schemeClr val="tx1"/>
                </a:solidFill>
                <a:latin typeface="Arial" pitchFamily="34" charset="0"/>
              </a:defRPr>
            </a:lvl8pPr>
            <a:lvl9pPr marL="3886200" indent="-228600" eaLnBrk="0" fontAlgn="base" hangingPunct="0">
              <a:spcBef>
                <a:spcPct val="15000"/>
              </a:spcBef>
              <a:spcAft>
                <a:spcPct val="0"/>
              </a:spcAft>
              <a:buClr>
                <a:schemeClr val="accent2"/>
              </a:buClr>
              <a:buFont typeface="Arial" pitchFamily="34" charset="0"/>
              <a:buChar char="‒"/>
              <a:defRPr sz="1400">
                <a:solidFill>
                  <a:schemeClr val="tx1"/>
                </a:solidFill>
                <a:latin typeface="Arial" pitchFamily="34" charset="0"/>
              </a:defRPr>
            </a:lvl9pPr>
          </a:lstStyle>
          <a:p>
            <a:pPr eaLnBrk="1" hangingPunct="1">
              <a:spcBef>
                <a:spcPct val="0"/>
              </a:spcBef>
              <a:buClrTx/>
              <a:buSzTx/>
              <a:buFontTx/>
              <a:buNone/>
            </a:pPr>
            <a:r>
              <a:rPr lang="fr-FR" altLang="fr-FR" b="0" dirty="0">
                <a:solidFill>
                  <a:schemeClr val="tx1"/>
                </a:solidFill>
              </a:rPr>
              <a:t>(1994)</a:t>
            </a:r>
          </a:p>
        </p:txBody>
      </p:sp>
      <p:pic>
        <p:nvPicPr>
          <p:cNvPr id="1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8144" y="2691"/>
            <a:ext cx="3255069" cy="4729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16318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107505" y="1131889"/>
            <a:ext cx="3888431" cy="900329"/>
          </a:xfrm>
        </p:spPr>
        <p:txBody>
          <a:bodyPr/>
          <a:lstStyle/>
          <a:p>
            <a:r>
              <a:rPr lang="fr-FR" altLang="fr-FR" dirty="0">
                <a:solidFill>
                  <a:srgbClr val="084887"/>
                </a:solidFill>
                <a:latin typeface="Arial" pitchFamily="34" charset="0"/>
              </a:rPr>
              <a:t>ITU-T Rec. Z.100 </a:t>
            </a:r>
            <a:r>
              <a:rPr lang="fr-FR" altLang="fr-FR" dirty="0" err="1">
                <a:solidFill>
                  <a:srgbClr val="084887"/>
                </a:solidFill>
                <a:latin typeface="Arial" pitchFamily="34" charset="0"/>
              </a:rPr>
              <a:t>Annex</a:t>
            </a:r>
            <a:r>
              <a:rPr lang="fr-FR" altLang="fr-FR" dirty="0">
                <a:solidFill>
                  <a:srgbClr val="084887"/>
                </a:solidFill>
                <a:latin typeface="Arial" pitchFamily="34" charset="0"/>
              </a:rPr>
              <a:t> D (11/1988) – SDL user guidelines / D.5.5 </a:t>
            </a:r>
            <a:r>
              <a:rPr lang="fr-FR" altLang="fr-FR" dirty="0" err="1">
                <a:solidFill>
                  <a:srgbClr val="084887"/>
                </a:solidFill>
                <a:latin typeface="Arial" pitchFamily="34" charset="0"/>
              </a:rPr>
              <a:t>Auxiliary</a:t>
            </a:r>
            <a:r>
              <a:rPr lang="fr-FR" altLang="fr-FR" dirty="0">
                <a:solidFill>
                  <a:srgbClr val="084887"/>
                </a:solidFill>
                <a:latin typeface="Arial" pitchFamily="34" charset="0"/>
              </a:rPr>
              <a:t> </a:t>
            </a:r>
            <a:r>
              <a:rPr lang="fr-FR" altLang="fr-FR" dirty="0" err="1" smtClean="0">
                <a:solidFill>
                  <a:srgbClr val="084887"/>
                </a:solidFill>
                <a:latin typeface="Arial" pitchFamily="34" charset="0"/>
              </a:rPr>
              <a:t>diagrams</a:t>
            </a:r>
            <a:endParaRPr lang="fr-FR" altLang="fr-FR" dirty="0" smtClean="0">
              <a:solidFill>
                <a:srgbClr val="084887"/>
              </a:solidFill>
              <a:latin typeface="Arial" pitchFamily="34" charset="0"/>
            </a:endParaRPr>
          </a:p>
          <a:p>
            <a:pPr lvl="1"/>
            <a:r>
              <a:rPr lang="fr-FR" altLang="fr-FR" dirty="0">
                <a:solidFill>
                  <a:srgbClr val="084887"/>
                </a:solidFill>
                <a:latin typeface="Arial" pitchFamily="34" charset="0"/>
              </a:rPr>
              <a:t>Normalisé en 1993 (ITU Z.120</a:t>
            </a:r>
            <a:r>
              <a:rPr lang="fr-FR" altLang="fr-FR" dirty="0" smtClean="0">
                <a:solidFill>
                  <a:srgbClr val="084887"/>
                </a:solidFill>
                <a:latin typeface="Arial" pitchFamily="34" charset="0"/>
              </a:rPr>
              <a:t>)</a:t>
            </a:r>
            <a:endParaRPr lang="fr-FR" altLang="fr-FR" dirty="0">
              <a:solidFill>
                <a:srgbClr val="084887"/>
              </a:solidFill>
              <a:latin typeface="Arial" pitchFamily="34" charset="0"/>
            </a:endParaRPr>
          </a:p>
        </p:txBody>
      </p:sp>
      <p:sp>
        <p:nvSpPr>
          <p:cNvPr id="3" name="Titre 2"/>
          <p:cNvSpPr>
            <a:spLocks noGrp="1"/>
          </p:cNvSpPr>
          <p:nvPr>
            <p:ph type="title"/>
          </p:nvPr>
        </p:nvSpPr>
        <p:spPr/>
        <p:txBody>
          <a:bodyPr/>
          <a:lstStyle/>
          <a:p>
            <a:r>
              <a:rPr lang="fr-FR" altLang="fr-FR" dirty="0" smtClean="0"/>
              <a:t>1988: </a:t>
            </a:r>
            <a:r>
              <a:rPr lang="fr-FR" altLang="fr-FR" dirty="0"/>
              <a:t>I. </a:t>
            </a:r>
            <a:r>
              <a:rPr lang="fr-FR" altLang="fr-FR" dirty="0" smtClean="0"/>
              <a:t>Jacobson: </a:t>
            </a:r>
            <a:r>
              <a:rPr lang="fr-FR" altLang="fr-FR" dirty="0" err="1"/>
              <a:t>Sequence</a:t>
            </a:r>
            <a:r>
              <a:rPr lang="fr-FR" altLang="fr-FR" dirty="0"/>
              <a:t> Charts</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22</a:t>
            </a:fld>
            <a:endParaRPr lang="fr-FR" dirty="0"/>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299" y="2012878"/>
            <a:ext cx="3129589" cy="2541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968" y="52526"/>
            <a:ext cx="4826806" cy="4679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2377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ltLang="fr-FR" dirty="0"/>
              <a:t>1992 : I. Jacobson : ‘</a:t>
            </a:r>
            <a:r>
              <a:rPr lang="fr-FR" altLang="fr-FR" b="0" dirty="0"/>
              <a:t>OOSE : A </a:t>
            </a:r>
            <a:r>
              <a:rPr lang="fr-FR" altLang="fr-FR" i="1" u="sng" dirty="0"/>
              <a:t>use case</a:t>
            </a:r>
            <a:r>
              <a:rPr lang="fr-FR" altLang="fr-FR" b="0" dirty="0"/>
              <a:t> </a:t>
            </a:r>
            <a:r>
              <a:rPr lang="fr-FR" altLang="fr-FR" b="0" dirty="0" err="1"/>
              <a:t>driven</a:t>
            </a:r>
            <a:r>
              <a:rPr lang="fr-FR" altLang="fr-FR" b="0" dirty="0"/>
              <a:t> </a:t>
            </a:r>
            <a:r>
              <a:rPr lang="fr-FR" altLang="fr-FR" b="0" dirty="0" err="1"/>
              <a:t>approach</a:t>
            </a:r>
            <a:r>
              <a:rPr lang="fr-FR" altLang="fr-FR" dirty="0"/>
              <a:t>’</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23</a:t>
            </a:fld>
            <a:endParaRPr lang="fr-FR" dirty="0"/>
          </a:p>
        </p:txBody>
      </p:sp>
      <p:pic>
        <p:nvPicPr>
          <p:cNvPr id="7" name="Image 6" descr="Use-CaseDiagramUML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843558"/>
            <a:ext cx="5544616" cy="1363339"/>
          </a:xfrm>
          <a:prstGeom prst="rect">
            <a:avLst/>
          </a:prstGeom>
        </p:spPr>
      </p:pic>
      <p:pic>
        <p:nvPicPr>
          <p:cNvPr id="8" name="Image 7" descr="Capture d’écran 2012-10-02 à 15.49.4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4510" y="2157156"/>
            <a:ext cx="4343994" cy="2574834"/>
          </a:xfrm>
          <a:prstGeom prst="rect">
            <a:avLst/>
          </a:prstGeom>
        </p:spPr>
      </p:pic>
      <p:sp>
        <p:nvSpPr>
          <p:cNvPr id="9" name="Espace réservé du contenu 1"/>
          <p:cNvSpPr>
            <a:spLocks noGrp="1"/>
          </p:cNvSpPr>
          <p:nvPr>
            <p:ph idx="1"/>
          </p:nvPr>
        </p:nvSpPr>
        <p:spPr>
          <a:xfrm>
            <a:off x="107505" y="3003799"/>
            <a:ext cx="4320479" cy="1440159"/>
          </a:xfrm>
          <a:ln>
            <a:solidFill>
              <a:schemeClr val="accent1"/>
            </a:solidFill>
          </a:ln>
        </p:spPr>
        <p:txBody>
          <a:bodyPr/>
          <a:lstStyle/>
          <a:p>
            <a:r>
              <a:rPr lang="fr-FR" altLang="fr-FR" dirty="0" smtClean="0">
                <a:solidFill>
                  <a:srgbClr val="084887"/>
                </a:solidFill>
                <a:latin typeface="Arial" pitchFamily="34" charset="0"/>
              </a:rPr>
              <a:t>1992-1998 : développement de </a:t>
            </a:r>
            <a:r>
              <a:rPr lang="fr-FR" altLang="fr-FR" dirty="0" err="1" smtClean="0">
                <a:solidFill>
                  <a:srgbClr val="084887"/>
                </a:solidFill>
                <a:latin typeface="Arial" pitchFamily="34" charset="0"/>
              </a:rPr>
              <a:t>Météor</a:t>
            </a:r>
            <a:r>
              <a:rPr lang="fr-FR" altLang="fr-FR" dirty="0" smtClean="0">
                <a:solidFill>
                  <a:srgbClr val="084887"/>
                </a:solidFill>
                <a:latin typeface="Arial" pitchFamily="34" charset="0"/>
              </a:rPr>
              <a:t> (ligne 14 Parisienne) selon la </a:t>
            </a:r>
            <a:r>
              <a:rPr lang="fr-FR" altLang="fr-FR" dirty="0" smtClean="0">
                <a:solidFill>
                  <a:srgbClr val="FF0000"/>
                </a:solidFill>
                <a:latin typeface="Arial" pitchFamily="34" charset="0"/>
              </a:rPr>
              <a:t>méthode B</a:t>
            </a:r>
          </a:p>
          <a:p>
            <a:endParaRPr lang="fr-FR" altLang="fr-FR" dirty="0" smtClean="0">
              <a:solidFill>
                <a:srgbClr val="FF0000"/>
              </a:solidFill>
              <a:latin typeface="Arial" pitchFamily="34" charset="0"/>
            </a:endParaRPr>
          </a:p>
          <a:p>
            <a:r>
              <a:rPr lang="fr-FR" altLang="fr-FR" dirty="0" smtClean="0">
                <a:solidFill>
                  <a:srgbClr val="FF0000"/>
                </a:solidFill>
                <a:latin typeface="Arial" pitchFamily="34" charset="0"/>
              </a:rPr>
              <a:t>1</a:t>
            </a:r>
            <a:r>
              <a:rPr lang="fr-FR" altLang="fr-FR" baseline="30000" dirty="0" smtClean="0">
                <a:solidFill>
                  <a:srgbClr val="FF0000"/>
                </a:solidFill>
                <a:latin typeface="Arial" pitchFamily="34" charset="0"/>
              </a:rPr>
              <a:t>ière</a:t>
            </a:r>
            <a:r>
              <a:rPr lang="fr-FR" altLang="fr-FR" dirty="0" smtClean="0">
                <a:solidFill>
                  <a:srgbClr val="FF0000"/>
                </a:solidFill>
                <a:latin typeface="Arial" pitchFamily="34" charset="0"/>
              </a:rPr>
              <a:t> mondiale : formalisation de la spécification</a:t>
            </a:r>
          </a:p>
          <a:p>
            <a:endParaRPr lang="fr-FR" altLang="fr-FR" dirty="0" smtClean="0">
              <a:solidFill>
                <a:srgbClr val="FF0000"/>
              </a:solidFill>
              <a:latin typeface="Arial" pitchFamily="34" charset="0"/>
            </a:endParaRPr>
          </a:p>
          <a:p>
            <a:r>
              <a:rPr lang="fr-FR" altLang="fr-FR" dirty="0" smtClean="0">
                <a:solidFill>
                  <a:srgbClr val="FF0000"/>
                </a:solidFill>
                <a:latin typeface="Arial" pitchFamily="34" charset="0"/>
              </a:rPr>
              <a:t>1</a:t>
            </a:r>
            <a:r>
              <a:rPr lang="fr-FR" altLang="fr-FR" baseline="30000" dirty="0" smtClean="0">
                <a:solidFill>
                  <a:srgbClr val="FF0000"/>
                </a:solidFill>
                <a:latin typeface="Arial" pitchFamily="34" charset="0"/>
              </a:rPr>
              <a:t>ière</a:t>
            </a:r>
            <a:r>
              <a:rPr lang="fr-FR" altLang="fr-FR" dirty="0" smtClean="0">
                <a:solidFill>
                  <a:srgbClr val="FF0000"/>
                </a:solidFill>
                <a:latin typeface="Arial" pitchFamily="34" charset="0"/>
              </a:rPr>
              <a:t> mondiale : formalisation du raffinement</a:t>
            </a:r>
            <a:endParaRPr lang="fr-FR" altLang="fr-FR" dirty="0">
              <a:solidFill>
                <a:srgbClr val="FF0000"/>
              </a:solidFill>
              <a:latin typeface="Arial" pitchFamily="34" charset="0"/>
            </a:endParaRPr>
          </a:p>
        </p:txBody>
      </p:sp>
    </p:spTree>
    <p:extLst>
      <p:ext uri="{BB962C8B-B14F-4D97-AF65-F5344CB8AC3E}">
        <p14:creationId xmlns:p14="http://schemas.microsoft.com/office/powerpoint/2010/main" val="42033776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1997: UML (1/2)</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24</a:t>
            </a:fld>
            <a:endParaRPr lang="fr-FR" dirty="0"/>
          </a:p>
        </p:txBody>
      </p:sp>
      <p:pic>
        <p:nvPicPr>
          <p:cNvPr id="8" name="Picture 4" descr="800px-OO_Modeling_languages_histo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3400" y="51470"/>
            <a:ext cx="6611129" cy="4685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9416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1997: UML (2/2)</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25</a:t>
            </a:fld>
            <a:endParaRPr lang="fr-FR" dirty="0"/>
          </a:p>
        </p:txBody>
      </p:sp>
      <p:pic>
        <p:nvPicPr>
          <p:cNvPr id="1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317010"/>
            <a:ext cx="6984776" cy="4414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64017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2007: </a:t>
            </a:r>
            <a:r>
              <a:rPr lang="fr-FR" dirty="0" err="1" smtClean="0"/>
              <a:t>SysML</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26</a:t>
            </a:fld>
            <a:endParaRPr lang="fr-FR" dirty="0"/>
          </a:p>
        </p:txBody>
      </p:sp>
      <p:pic>
        <p:nvPicPr>
          <p:cNvPr id="7" name="Image 6" descr="RD Pcontroll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5777" y="20030"/>
            <a:ext cx="6552728" cy="4703364"/>
          </a:xfrm>
          <a:prstGeom prst="rect">
            <a:avLst/>
          </a:prstGeom>
        </p:spPr>
      </p:pic>
      <p:sp>
        <p:nvSpPr>
          <p:cNvPr id="8" name="ZoneTexte 7"/>
          <p:cNvSpPr txBox="1"/>
          <p:nvPr/>
        </p:nvSpPr>
        <p:spPr>
          <a:xfrm>
            <a:off x="107504" y="2427734"/>
            <a:ext cx="1672253" cy="646331"/>
          </a:xfrm>
          <a:prstGeom prst="rect">
            <a:avLst/>
          </a:prstGeom>
          <a:noFill/>
        </p:spPr>
        <p:txBody>
          <a:bodyPr wrap="none" rtlCol="0">
            <a:spAutoFit/>
          </a:bodyPr>
          <a:lstStyle/>
          <a:p>
            <a:r>
              <a:rPr lang="fr-FR" dirty="0" smtClean="0"/>
              <a:t>2015 : Capella</a:t>
            </a:r>
          </a:p>
          <a:p>
            <a:pPr lvl="1"/>
            <a:r>
              <a:rPr lang="fr-FR" dirty="0" smtClean="0"/>
              <a:t>(Thalès)</a:t>
            </a:r>
            <a:endParaRPr lang="fr-FR" dirty="0"/>
          </a:p>
        </p:txBody>
      </p:sp>
      <p:sp>
        <p:nvSpPr>
          <p:cNvPr id="10" name="ZoneTexte 9"/>
          <p:cNvSpPr txBox="1"/>
          <p:nvPr/>
        </p:nvSpPr>
        <p:spPr>
          <a:xfrm>
            <a:off x="107504" y="1059582"/>
            <a:ext cx="2448273" cy="1200329"/>
          </a:xfrm>
          <a:prstGeom prst="rect">
            <a:avLst/>
          </a:prstGeom>
          <a:noFill/>
        </p:spPr>
        <p:txBody>
          <a:bodyPr wrap="square" rtlCol="0">
            <a:spAutoFit/>
          </a:bodyPr>
          <a:lstStyle/>
          <a:p>
            <a:r>
              <a:rPr lang="fr-FR" dirty="0" smtClean="0"/>
              <a:t>2007-2015 : l’embarqué se bat avec les </a:t>
            </a:r>
            <a:r>
              <a:rPr lang="fr-FR" dirty="0" err="1" smtClean="0"/>
              <a:t>xML</a:t>
            </a:r>
            <a:endParaRPr lang="fr-FR" dirty="0" smtClean="0"/>
          </a:p>
          <a:p>
            <a:r>
              <a:rPr lang="fr-FR" dirty="0" smtClean="0"/>
              <a:t>(ex : </a:t>
            </a:r>
            <a:r>
              <a:rPr lang="fr-FR" dirty="0" err="1" smtClean="0"/>
              <a:t>Valéo</a:t>
            </a:r>
            <a:r>
              <a:rPr lang="fr-FR" dirty="0" smtClean="0"/>
              <a:t>)</a:t>
            </a:r>
          </a:p>
        </p:txBody>
      </p:sp>
    </p:spTree>
    <p:extLst>
      <p:ext uri="{BB962C8B-B14F-4D97-AF65-F5344CB8AC3E}">
        <p14:creationId xmlns:p14="http://schemas.microsoft.com/office/powerpoint/2010/main" val="25265747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2010+: SCXML</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27</a:t>
            </a:fld>
            <a:endParaRPr lang="fr-FR" dirty="0"/>
          </a:p>
        </p:txBody>
      </p:sp>
      <p:pic>
        <p:nvPicPr>
          <p:cNvPr id="11" name="Picture 2" descr="F:\erts\erts_2018\scxml_stopwatch_xm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23" y="1742973"/>
            <a:ext cx="5764213" cy="29432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F:\erts\erts_2018\scxml_stopwatch_grap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9100" y="1821954"/>
            <a:ext cx="4914900" cy="2828925"/>
          </a:xfrm>
          <a:prstGeom prst="rect">
            <a:avLst/>
          </a:prstGeom>
          <a:noFill/>
          <a:extLst>
            <a:ext uri="{909E8E84-426E-40DD-AFC4-6F175D3DCCD1}">
              <a14:hiddenFill xmlns:a14="http://schemas.microsoft.com/office/drawing/2010/main">
                <a:solidFill>
                  <a:srgbClr val="FFFFFF"/>
                </a:solidFill>
              </a14:hiddenFill>
            </a:ext>
          </a:extLst>
        </p:spPr>
      </p:pic>
      <p:sp>
        <p:nvSpPr>
          <p:cNvPr id="13" name="Espace réservé du contenu 1"/>
          <p:cNvSpPr>
            <a:spLocks noGrp="1"/>
          </p:cNvSpPr>
          <p:nvPr>
            <p:ph idx="1"/>
          </p:nvPr>
        </p:nvSpPr>
        <p:spPr>
          <a:xfrm>
            <a:off x="503238" y="915567"/>
            <a:ext cx="8389937" cy="576064"/>
          </a:xfrm>
        </p:spPr>
        <p:txBody>
          <a:bodyPr/>
          <a:lstStyle/>
          <a:p>
            <a:r>
              <a:rPr lang="fr-FR" dirty="0">
                <a:hlinkClick r:id="rId4"/>
              </a:rPr>
              <a:t>https://www.w3.org/TR/scxml/</a:t>
            </a:r>
            <a:endParaRPr lang="fr-FR" dirty="0"/>
          </a:p>
          <a:p>
            <a:r>
              <a:rPr lang="fr-FR" dirty="0">
                <a:hlinkClick r:id="rId5"/>
              </a:rPr>
              <a:t>http://</a:t>
            </a:r>
            <a:r>
              <a:rPr lang="fr-FR" dirty="0" smtClean="0">
                <a:hlinkClick r:id="rId5"/>
              </a:rPr>
              <a:t>commons.apache.org/proper/commons-scxml/usecases/scxml-stopwatch.html</a:t>
            </a:r>
            <a:endParaRPr lang="fr-FR" dirty="0" smtClean="0"/>
          </a:p>
          <a:p>
            <a:endParaRPr lang="fr-FR" dirty="0"/>
          </a:p>
        </p:txBody>
      </p:sp>
    </p:spTree>
    <p:extLst>
      <p:ext uri="{BB962C8B-B14F-4D97-AF65-F5344CB8AC3E}">
        <p14:creationId xmlns:p14="http://schemas.microsoft.com/office/powerpoint/2010/main" val="13732337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5536" y="2500041"/>
            <a:ext cx="2340570" cy="287733"/>
          </a:xfrm>
        </p:spPr>
        <p:txBody>
          <a:bodyPr/>
          <a:lstStyle/>
          <a:p>
            <a:r>
              <a:rPr lang="fr-FR" dirty="0" smtClean="0"/>
              <a:t>« </a:t>
            </a:r>
            <a:r>
              <a:rPr lang="fr-FR" dirty="0" err="1" smtClean="0"/>
              <a:t>boilerplates</a:t>
            </a:r>
            <a:r>
              <a:rPr lang="fr-FR" dirty="0" smtClean="0"/>
              <a:t> »</a:t>
            </a:r>
            <a:endParaRPr lang="fr-FR" dirty="0"/>
          </a:p>
        </p:txBody>
      </p:sp>
      <p:sp>
        <p:nvSpPr>
          <p:cNvPr id="3" name="Titre 2"/>
          <p:cNvSpPr>
            <a:spLocks noGrp="1"/>
          </p:cNvSpPr>
          <p:nvPr>
            <p:ph type="title"/>
          </p:nvPr>
        </p:nvSpPr>
        <p:spPr/>
        <p:txBody>
          <a:bodyPr/>
          <a:lstStyle/>
          <a:p>
            <a:r>
              <a:rPr lang="en-US" dirty="0" smtClean="0"/>
              <a:t>2013 The Reuse Company : Requirements Authoring Tool </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28</a:t>
            </a:fld>
            <a:endParaRPr lang="fr-FR" dirty="0"/>
          </a:p>
        </p:txBody>
      </p:sp>
      <p:pic>
        <p:nvPicPr>
          <p:cNvPr id="5122" name="Picture 2" descr="F:\P140\slides_mbd\trc_ra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9002" y="699542"/>
            <a:ext cx="6143478"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2281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en-US" dirty="0" smtClean="0"/>
              <a:t>2013 </a:t>
            </a:r>
            <a:r>
              <a:rPr lang="en-US" dirty="0" err="1"/>
              <a:t>Argosim</a:t>
            </a:r>
            <a:r>
              <a:rPr lang="en-US" dirty="0"/>
              <a:t> </a:t>
            </a:r>
            <a:r>
              <a:rPr lang="en-US" dirty="0" smtClean="0"/>
              <a:t>: Stimulus</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dirty="0" smtClean="0"/>
              <a:t>Model-</a:t>
            </a:r>
            <a:r>
              <a:rPr lang="fr-FR" dirty="0" err="1" smtClean="0"/>
              <a:t>Based</a:t>
            </a:r>
            <a:r>
              <a:rPr lang="fr-FR" dirty="0" smtClean="0"/>
              <a:t>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29</a:t>
            </a:fld>
            <a:endParaRPr lang="fr-FR" dirty="0"/>
          </a:p>
        </p:txBody>
      </p:sp>
      <p:pic>
        <p:nvPicPr>
          <p:cNvPr id="4098" name="Picture 2" descr="F:\P140\slides_mbd\stimulus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99542"/>
            <a:ext cx="5220072" cy="3342876"/>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F:\P140\slides_mbd\stimulus_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6203" y="987574"/>
            <a:ext cx="4942301" cy="371718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1"/>
          <p:cNvSpPr>
            <a:spLocks noGrp="1"/>
          </p:cNvSpPr>
          <p:nvPr>
            <p:ph idx="1"/>
          </p:nvPr>
        </p:nvSpPr>
        <p:spPr>
          <a:xfrm>
            <a:off x="107505" y="4258442"/>
            <a:ext cx="3888431" cy="401540"/>
          </a:xfrm>
        </p:spPr>
        <p:txBody>
          <a:bodyPr/>
          <a:lstStyle/>
          <a:p>
            <a:r>
              <a:rPr lang="fr-FR" altLang="fr-FR" dirty="0" smtClean="0">
                <a:solidFill>
                  <a:srgbClr val="FF0000"/>
                </a:solidFill>
                <a:latin typeface="Arial" pitchFamily="34" charset="0"/>
              </a:rPr>
              <a:t>Formalisation des exigences : 20 ans de retard sur le ferroviaire</a:t>
            </a:r>
            <a:endParaRPr lang="fr-FR" altLang="fr-FR" dirty="0">
              <a:solidFill>
                <a:srgbClr val="FF0000"/>
              </a:solidFill>
              <a:latin typeface="Arial" pitchFamily="34" charset="0"/>
            </a:endParaRPr>
          </a:p>
        </p:txBody>
      </p:sp>
    </p:spTree>
    <p:extLst>
      <p:ext uri="{BB962C8B-B14F-4D97-AF65-F5344CB8AC3E}">
        <p14:creationId xmlns:p14="http://schemas.microsoft.com/office/powerpoint/2010/main" val="10880448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smtClean="0"/>
              <a:t>System architecture </a:t>
            </a:r>
            <a:r>
              <a:rPr lang="fr-FR" dirty="0" err="1" smtClean="0"/>
              <a:t>models</a:t>
            </a:r>
            <a:r>
              <a:rPr lang="fr-FR" dirty="0" smtClean="0"/>
              <a:t> …</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3</a:t>
            </a:fld>
            <a:endParaRPr lang="fr-FR" dirty="0"/>
          </a:p>
        </p:txBody>
      </p:sp>
      <p:pic>
        <p:nvPicPr>
          <p:cNvPr id="10" name="Image 9"/>
          <p:cNvPicPr>
            <a:picLocks noChangeAspect="1"/>
          </p:cNvPicPr>
          <p:nvPr/>
        </p:nvPicPr>
        <p:blipFill>
          <a:blip r:embed="rId2"/>
          <a:stretch>
            <a:fillRect/>
          </a:stretch>
        </p:blipFill>
        <p:spPr>
          <a:xfrm>
            <a:off x="2239838" y="1111002"/>
            <a:ext cx="6724650" cy="1028700"/>
          </a:xfrm>
          <a:prstGeom prst="rect">
            <a:avLst/>
          </a:prstGeom>
        </p:spPr>
      </p:pic>
      <p:sp>
        <p:nvSpPr>
          <p:cNvPr id="11" name="ZoneTexte 10"/>
          <p:cNvSpPr txBox="1"/>
          <p:nvPr/>
        </p:nvSpPr>
        <p:spPr>
          <a:xfrm>
            <a:off x="3946598" y="741353"/>
            <a:ext cx="5054589" cy="246221"/>
          </a:xfrm>
          <a:prstGeom prst="rect">
            <a:avLst/>
          </a:prstGeom>
          <a:noFill/>
        </p:spPr>
        <p:txBody>
          <a:bodyPr wrap="none" rtlCol="0">
            <a:spAutoFit/>
          </a:bodyPr>
          <a:lstStyle/>
          <a:p>
            <a:r>
              <a:rPr lang="fr-FR" sz="1000" dirty="0"/>
              <a:t>https://bestaccreditedcolleges.org/articles/systems-architect-vs-systems-engineer.html</a:t>
            </a:r>
          </a:p>
        </p:txBody>
      </p:sp>
      <p:pic>
        <p:nvPicPr>
          <p:cNvPr id="2050" name="Picture 2" descr="https://upload.wikimedia.org/wikipedia/commons/7/73/Pert_example_gantt_chart.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6" y="2774108"/>
            <a:ext cx="4756125" cy="1093786"/>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p:cNvSpPr txBox="1"/>
          <p:nvPr/>
        </p:nvSpPr>
        <p:spPr>
          <a:xfrm>
            <a:off x="35496" y="4085659"/>
            <a:ext cx="1709737" cy="646331"/>
          </a:xfrm>
          <a:prstGeom prst="rect">
            <a:avLst/>
          </a:prstGeom>
          <a:noFill/>
          <a:ln w="25400">
            <a:solidFill>
              <a:schemeClr val="tx1"/>
            </a:solidFill>
          </a:ln>
        </p:spPr>
        <p:txBody>
          <a:bodyPr wrap="square" rtlCol="0">
            <a:spAutoFit/>
          </a:bodyPr>
          <a:lstStyle/>
          <a:p>
            <a:r>
              <a:rPr lang="fr-FR" dirty="0" smtClean="0"/>
              <a:t>Recherche Opérationnelle</a:t>
            </a:r>
            <a:endParaRPr lang="fr-FR" dirty="0"/>
          </a:p>
        </p:txBody>
      </p:sp>
      <p:sp>
        <p:nvSpPr>
          <p:cNvPr id="18" name="ZoneTexte 17"/>
          <p:cNvSpPr txBox="1"/>
          <p:nvPr/>
        </p:nvSpPr>
        <p:spPr>
          <a:xfrm>
            <a:off x="35496" y="3363838"/>
            <a:ext cx="1709737" cy="646331"/>
          </a:xfrm>
          <a:prstGeom prst="rect">
            <a:avLst/>
          </a:prstGeom>
          <a:noFill/>
          <a:ln w="25400">
            <a:solidFill>
              <a:schemeClr val="tx1"/>
            </a:solidFill>
          </a:ln>
        </p:spPr>
        <p:txBody>
          <a:bodyPr wrap="square" rtlCol="0">
            <a:spAutoFit/>
          </a:bodyPr>
          <a:lstStyle/>
          <a:p>
            <a:r>
              <a:rPr lang="fr-FR" dirty="0" smtClean="0"/>
              <a:t>Gestion de (grand) projet</a:t>
            </a:r>
            <a:endParaRPr lang="fr-FR" dirty="0"/>
          </a:p>
        </p:txBody>
      </p:sp>
      <p:sp>
        <p:nvSpPr>
          <p:cNvPr id="19" name="ZoneTexte 18"/>
          <p:cNvSpPr txBox="1"/>
          <p:nvPr/>
        </p:nvSpPr>
        <p:spPr>
          <a:xfrm>
            <a:off x="35496" y="2645499"/>
            <a:ext cx="1709737" cy="646331"/>
          </a:xfrm>
          <a:prstGeom prst="rect">
            <a:avLst/>
          </a:prstGeom>
          <a:noFill/>
          <a:ln w="25400">
            <a:solidFill>
              <a:schemeClr val="tx1"/>
            </a:solidFill>
          </a:ln>
        </p:spPr>
        <p:txBody>
          <a:bodyPr wrap="square" rtlCol="0">
            <a:spAutoFit/>
          </a:bodyPr>
          <a:lstStyle/>
          <a:p>
            <a:r>
              <a:rPr lang="fr-FR" dirty="0" smtClean="0"/>
              <a:t>Systèmes de contrôle</a:t>
            </a:r>
            <a:endParaRPr lang="fr-FR" dirty="0"/>
          </a:p>
        </p:txBody>
      </p:sp>
      <p:sp>
        <p:nvSpPr>
          <p:cNvPr id="20" name="ZoneTexte 19"/>
          <p:cNvSpPr txBox="1"/>
          <p:nvPr/>
        </p:nvSpPr>
        <p:spPr>
          <a:xfrm>
            <a:off x="35496" y="1925419"/>
            <a:ext cx="1709737" cy="646331"/>
          </a:xfrm>
          <a:prstGeom prst="rect">
            <a:avLst/>
          </a:prstGeom>
          <a:noFill/>
          <a:ln w="25400">
            <a:solidFill>
              <a:schemeClr val="tx1"/>
            </a:solidFill>
          </a:ln>
        </p:spPr>
        <p:txBody>
          <a:bodyPr wrap="square" rtlCol="0">
            <a:spAutoFit/>
          </a:bodyPr>
          <a:lstStyle/>
          <a:p>
            <a:r>
              <a:rPr lang="fr-FR" dirty="0" smtClean="0"/>
              <a:t>Production industrielle</a:t>
            </a:r>
            <a:endParaRPr lang="fr-FR" dirty="0"/>
          </a:p>
        </p:txBody>
      </p:sp>
      <p:sp>
        <p:nvSpPr>
          <p:cNvPr id="21" name="ZoneTexte 20"/>
          <p:cNvSpPr txBox="1"/>
          <p:nvPr/>
        </p:nvSpPr>
        <p:spPr>
          <a:xfrm>
            <a:off x="2790255" y="3005539"/>
            <a:ext cx="1493713" cy="646331"/>
          </a:xfrm>
          <a:prstGeom prst="rect">
            <a:avLst/>
          </a:prstGeom>
          <a:noFill/>
          <a:ln w="25400">
            <a:solidFill>
              <a:srgbClr val="C00000"/>
            </a:solidFill>
          </a:ln>
        </p:spPr>
        <p:txBody>
          <a:bodyPr wrap="square" rtlCol="0">
            <a:spAutoFit/>
          </a:bodyPr>
          <a:lstStyle/>
          <a:p>
            <a:r>
              <a:rPr lang="fr-FR" dirty="0" smtClean="0">
                <a:solidFill>
                  <a:srgbClr val="C00000"/>
                </a:solidFill>
              </a:rPr>
              <a:t>Ingénierie système</a:t>
            </a:r>
            <a:endParaRPr lang="fr-FR" dirty="0">
              <a:solidFill>
                <a:srgbClr val="C00000"/>
              </a:solidFill>
            </a:endParaRPr>
          </a:p>
        </p:txBody>
      </p:sp>
      <p:cxnSp>
        <p:nvCxnSpPr>
          <p:cNvPr id="22" name="Connecteur droit avec flèche 21"/>
          <p:cNvCxnSpPr>
            <a:stCxn id="20" idx="3"/>
          </p:cNvCxnSpPr>
          <p:nvPr/>
        </p:nvCxnSpPr>
        <p:spPr>
          <a:xfrm>
            <a:off x="1745233" y="2248585"/>
            <a:ext cx="1045022" cy="892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p:cNvCxnSpPr/>
          <p:nvPr/>
        </p:nvCxnSpPr>
        <p:spPr>
          <a:xfrm>
            <a:off x="1745233" y="2942975"/>
            <a:ext cx="1034889" cy="270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p:cNvCxnSpPr>
            <a:stCxn id="18" idx="3"/>
          </p:cNvCxnSpPr>
          <p:nvPr/>
        </p:nvCxnSpPr>
        <p:spPr>
          <a:xfrm flipV="1">
            <a:off x="1745233" y="3448518"/>
            <a:ext cx="1034889" cy="238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p:cNvCxnSpPr/>
          <p:nvPr/>
        </p:nvCxnSpPr>
        <p:spPr>
          <a:xfrm flipV="1">
            <a:off x="1740166" y="3520526"/>
            <a:ext cx="1050089" cy="92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0146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19" grpId="0" animBg="1"/>
      <p:bldP spid="20" grpId="0" animBg="1"/>
      <p:bldP spid="2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dirty="0" smtClean="0"/>
              <a:t>Model-</a:t>
            </a:r>
            <a:r>
              <a:rPr lang="fr-FR" dirty="0" err="1" smtClean="0"/>
              <a:t>Based</a:t>
            </a:r>
            <a:r>
              <a:rPr lang="fr-FR" dirty="0" smtClean="0"/>
              <a:t>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30</a:t>
            </a:fld>
            <a:endParaRPr lang="fr-FR" dirty="0"/>
          </a:p>
        </p:txBody>
      </p:sp>
      <p:graphicFrame>
        <p:nvGraphicFramePr>
          <p:cNvPr id="78" name="Group 135"/>
          <p:cNvGraphicFramePr>
            <a:graphicFrameLocks noGrp="1"/>
          </p:cNvGraphicFramePr>
          <p:nvPr>
            <p:ph idx="1"/>
            <p:extLst>
              <p:ext uri="{D42A27DB-BD31-4B8C-83A1-F6EECF244321}">
                <p14:modId xmlns:p14="http://schemas.microsoft.com/office/powerpoint/2010/main" val="3462422306"/>
              </p:ext>
            </p:extLst>
          </p:nvPr>
        </p:nvGraphicFramePr>
        <p:xfrm>
          <a:off x="-36512" y="-20538"/>
          <a:ext cx="9204325" cy="4770438"/>
        </p:xfrm>
        <a:graphic>
          <a:graphicData uri="http://schemas.openxmlformats.org/drawingml/2006/table">
            <a:tbl>
              <a:tblPr/>
              <a:tblGrid>
                <a:gridCol w="1325960">
                  <a:extLst>
                    <a:ext uri="{9D8B030D-6E8A-4147-A177-3AD203B41FA5}">
                      <a16:colId xmlns:a16="http://schemas.microsoft.com/office/drawing/2014/main" val="20000"/>
                    </a:ext>
                  </a:extLst>
                </a:gridCol>
                <a:gridCol w="2653638">
                  <a:extLst>
                    <a:ext uri="{9D8B030D-6E8A-4147-A177-3AD203B41FA5}">
                      <a16:colId xmlns:a16="http://schemas.microsoft.com/office/drawing/2014/main" val="20001"/>
                    </a:ext>
                  </a:extLst>
                </a:gridCol>
                <a:gridCol w="2610644">
                  <a:extLst>
                    <a:ext uri="{9D8B030D-6E8A-4147-A177-3AD203B41FA5}">
                      <a16:colId xmlns:a16="http://schemas.microsoft.com/office/drawing/2014/main" val="20002"/>
                    </a:ext>
                  </a:extLst>
                </a:gridCol>
                <a:gridCol w="2614083">
                  <a:extLst>
                    <a:ext uri="{9D8B030D-6E8A-4147-A177-3AD203B41FA5}">
                      <a16:colId xmlns:a16="http://schemas.microsoft.com/office/drawing/2014/main" val="20003"/>
                    </a:ext>
                  </a:extLst>
                </a:gridCol>
              </a:tblGrid>
              <a:tr h="443474">
                <a:tc>
                  <a:txBody>
                    <a:bodyPr/>
                    <a:lstStyle/>
                    <a:p>
                      <a:pPr marL="0" marR="0" lvl="0" indent="0" algn="ctr" defTabSz="914400" rtl="0" eaLnBrk="0" fontAlgn="base" latinLnBrk="0" hangingPunct="0">
                        <a:lnSpc>
                          <a:spcPct val="105000"/>
                        </a:lnSpc>
                        <a:spcBef>
                          <a:spcPct val="0"/>
                        </a:spcBef>
                        <a:spcAft>
                          <a:spcPct val="0"/>
                        </a:spcAft>
                        <a:buClr>
                          <a:srgbClr val="EF2B2F"/>
                        </a:buClr>
                        <a:buSzPct val="75000"/>
                        <a:buFont typeface="Wingdings" pitchFamily="2" charset="2"/>
                        <a:buNone/>
                        <a:tabLst/>
                      </a:pPr>
                      <a:r>
                        <a:rPr kumimoji="0" lang="fr-FR" sz="1100" b="1" i="0" u="none" strike="noStrike" cap="none" normalizeH="0" baseline="0" dirty="0" smtClean="0">
                          <a:ln>
                            <a:noFill/>
                          </a:ln>
                          <a:solidFill>
                            <a:schemeClr val="tx1"/>
                          </a:solidFill>
                          <a:effectLst/>
                          <a:latin typeface="Arial" charset="0"/>
                        </a:rPr>
                        <a:t>Visions architecturales</a:t>
                      </a:r>
                    </a:p>
                  </a:txBody>
                  <a:tcPr marL="61912" marR="61912" marT="45715" marB="45715"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5000"/>
                        </a:lnSpc>
                        <a:spcBef>
                          <a:spcPct val="0"/>
                        </a:spcBef>
                        <a:spcAft>
                          <a:spcPct val="0"/>
                        </a:spcAft>
                        <a:buClr>
                          <a:srgbClr val="EF2B2F"/>
                        </a:buClr>
                        <a:buSzPct val="75000"/>
                        <a:buFont typeface="Wingdings" pitchFamily="2" charset="2"/>
                        <a:buNone/>
                        <a:tabLst/>
                      </a:pPr>
                      <a:r>
                        <a:rPr kumimoji="0" lang="fr-FR" sz="1100" b="1" i="0" u="none" strike="noStrike" cap="none" normalizeH="0" baseline="0" dirty="0" smtClean="0">
                          <a:ln>
                            <a:noFill/>
                          </a:ln>
                          <a:solidFill>
                            <a:schemeClr val="tx1"/>
                          </a:solidFill>
                          <a:effectLst/>
                          <a:latin typeface="Arial" charset="0"/>
                        </a:rPr>
                        <a:t>Etats</a:t>
                      </a:r>
                    </a:p>
                  </a:txBody>
                  <a:tcPr marL="61912" marR="61912" marT="45715" marB="457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5000"/>
                        </a:lnSpc>
                        <a:spcBef>
                          <a:spcPct val="0"/>
                        </a:spcBef>
                        <a:spcAft>
                          <a:spcPct val="0"/>
                        </a:spcAft>
                        <a:buClr>
                          <a:srgbClr val="EF2B2F"/>
                        </a:buClr>
                        <a:buSzPct val="75000"/>
                        <a:buFont typeface="Wingdings" pitchFamily="2" charset="2"/>
                        <a:buNone/>
                        <a:tabLst/>
                      </a:pPr>
                      <a:r>
                        <a:rPr kumimoji="0" lang="fr-FR" sz="1100" b="1" i="0" u="none" strike="noStrike" cap="none" normalizeH="0" baseline="0" dirty="0" smtClean="0">
                          <a:ln>
                            <a:noFill/>
                          </a:ln>
                          <a:solidFill>
                            <a:schemeClr val="tx1"/>
                          </a:solidFill>
                          <a:effectLst/>
                          <a:latin typeface="Arial" charset="0"/>
                        </a:rPr>
                        <a:t>Eléments statiques</a:t>
                      </a:r>
                    </a:p>
                  </a:txBody>
                  <a:tcPr marL="61912" marR="61912" marT="45715" marB="457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5000"/>
                        </a:lnSpc>
                        <a:spcBef>
                          <a:spcPct val="0"/>
                        </a:spcBef>
                        <a:spcAft>
                          <a:spcPct val="0"/>
                        </a:spcAft>
                        <a:buClr>
                          <a:srgbClr val="EF2B2F"/>
                        </a:buClr>
                        <a:buSzPct val="75000"/>
                        <a:buFont typeface="Wingdings" pitchFamily="2" charset="2"/>
                        <a:buNone/>
                        <a:tabLst/>
                      </a:pPr>
                      <a:r>
                        <a:rPr kumimoji="0" lang="fr-FR" sz="1100" b="1" i="0" u="none" strike="noStrike" cap="none" normalizeH="0" baseline="0" dirty="0" smtClean="0">
                          <a:ln>
                            <a:noFill/>
                          </a:ln>
                          <a:solidFill>
                            <a:schemeClr val="tx1"/>
                          </a:solidFill>
                          <a:effectLst/>
                          <a:latin typeface="Arial" charset="0"/>
                        </a:rPr>
                        <a:t>Comportements dynamiques</a:t>
                      </a:r>
                    </a:p>
                  </a:txBody>
                  <a:tcPr marL="61912" marR="61912" marT="45715" marB="45715"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430152">
                <a:tc>
                  <a:txBody>
                    <a:bodyPr/>
                    <a:lstStyle/>
                    <a:p>
                      <a:pPr marL="0" marR="0" lvl="0" indent="0" algn="ctr" defTabSz="914400" rtl="0" eaLnBrk="0" fontAlgn="base" latinLnBrk="0" hangingPunct="0">
                        <a:lnSpc>
                          <a:spcPct val="105000"/>
                        </a:lnSpc>
                        <a:spcBef>
                          <a:spcPct val="0"/>
                        </a:spcBef>
                        <a:spcAft>
                          <a:spcPct val="0"/>
                        </a:spcAft>
                        <a:buClr>
                          <a:srgbClr val="EF2B2F"/>
                        </a:buClr>
                        <a:buSzPct val="75000"/>
                        <a:buFont typeface="Wingdings" pitchFamily="2" charset="2"/>
                        <a:buNone/>
                        <a:tabLst/>
                      </a:pPr>
                      <a:r>
                        <a:rPr kumimoji="0" lang="fr-FR" sz="1100" b="0" i="1" u="none" strike="noStrike" cap="none" normalizeH="0" baseline="0" smtClean="0">
                          <a:ln>
                            <a:noFill/>
                          </a:ln>
                          <a:solidFill>
                            <a:schemeClr val="tx1"/>
                          </a:solidFill>
                          <a:effectLst/>
                          <a:latin typeface="Arial" charset="0"/>
                        </a:rPr>
                        <a:t>Vision</a:t>
                      </a:r>
                    </a:p>
                    <a:p>
                      <a:pPr marL="0" marR="0" lvl="0" indent="0" algn="ctr" defTabSz="914400" rtl="0" eaLnBrk="0" fontAlgn="base" latinLnBrk="0" hangingPunct="0">
                        <a:lnSpc>
                          <a:spcPct val="105000"/>
                        </a:lnSpc>
                        <a:spcBef>
                          <a:spcPct val="0"/>
                        </a:spcBef>
                        <a:spcAft>
                          <a:spcPct val="0"/>
                        </a:spcAft>
                        <a:buClr>
                          <a:srgbClr val="EF2B2F"/>
                        </a:buClr>
                        <a:buSzPct val="75000"/>
                        <a:buFont typeface="Wingdings" pitchFamily="2" charset="2"/>
                        <a:buNone/>
                        <a:tabLst/>
                      </a:pPr>
                      <a:r>
                        <a:rPr kumimoji="0" lang="fr-FR" sz="1100" b="0" i="1" u="none" strike="noStrike" cap="none" normalizeH="0" baseline="0" smtClean="0">
                          <a:ln>
                            <a:noFill/>
                          </a:ln>
                          <a:solidFill>
                            <a:schemeClr val="tx1"/>
                          </a:solidFill>
                          <a:effectLst/>
                          <a:latin typeface="Arial" charset="0"/>
                        </a:rPr>
                        <a:t>opérationnelle</a:t>
                      </a:r>
                    </a:p>
                  </a:txBody>
                  <a:tcPr marL="99060" marR="99060" marT="45715" marB="45715"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5000"/>
                        </a:lnSpc>
                        <a:spcBef>
                          <a:spcPct val="0"/>
                        </a:spcBef>
                        <a:spcAft>
                          <a:spcPct val="0"/>
                        </a:spcAft>
                        <a:buClr>
                          <a:srgbClr val="EF2B2F"/>
                        </a:buClr>
                        <a:buSzPct val="75000"/>
                        <a:buFont typeface="Wingdings" pitchFamily="2" charset="2"/>
                        <a:buNone/>
                        <a:tabLst/>
                      </a:pPr>
                      <a:endParaRPr kumimoji="0" lang="fr-FR" sz="1000" b="0" i="0" u="none" strike="noStrike" cap="none" normalizeH="0" baseline="0" dirty="0" smtClean="0">
                        <a:ln>
                          <a:noFill/>
                        </a:ln>
                        <a:solidFill>
                          <a:schemeClr val="tx1"/>
                        </a:solidFill>
                        <a:effectLst/>
                        <a:latin typeface="Arial" charset="0"/>
                      </a:endParaRPr>
                    </a:p>
                  </a:txBody>
                  <a:tcPr marL="99060" marR="99060" marT="45715" marB="457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5000"/>
                        </a:lnSpc>
                        <a:spcBef>
                          <a:spcPct val="0"/>
                        </a:spcBef>
                        <a:spcAft>
                          <a:spcPct val="0"/>
                        </a:spcAft>
                        <a:buClr>
                          <a:srgbClr val="EF2B2F"/>
                        </a:buClr>
                        <a:buSzPct val="75000"/>
                        <a:buFont typeface="Wingdings" pitchFamily="2" charset="2"/>
                        <a:buNone/>
                        <a:tabLst/>
                      </a:pPr>
                      <a:endParaRPr kumimoji="0" lang="fr-FR" sz="1000" b="0" i="0" u="none" strike="noStrike" cap="none" normalizeH="0" baseline="0" dirty="0" smtClean="0">
                        <a:ln>
                          <a:noFill/>
                        </a:ln>
                        <a:solidFill>
                          <a:schemeClr val="tx1"/>
                        </a:solidFill>
                        <a:effectLst/>
                        <a:latin typeface="Arial" charset="0"/>
                      </a:endParaRPr>
                    </a:p>
                  </a:txBody>
                  <a:tcPr marL="99060" marR="99060" marT="45715" marB="457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5000"/>
                        </a:lnSpc>
                        <a:spcBef>
                          <a:spcPct val="0"/>
                        </a:spcBef>
                        <a:spcAft>
                          <a:spcPct val="0"/>
                        </a:spcAft>
                        <a:buClr>
                          <a:srgbClr val="EF2B2F"/>
                        </a:buClr>
                        <a:buSzPct val="75000"/>
                        <a:buFont typeface="Wingdings" pitchFamily="2" charset="2"/>
                        <a:buNone/>
                        <a:tabLst/>
                      </a:pPr>
                      <a:endParaRPr kumimoji="0" lang="fr-FR" sz="1000" b="0" i="0" u="none" strike="noStrike" cap="none" normalizeH="0" baseline="0" smtClean="0">
                        <a:ln>
                          <a:noFill/>
                        </a:ln>
                        <a:solidFill>
                          <a:schemeClr val="tx1"/>
                        </a:solidFill>
                        <a:effectLst/>
                        <a:latin typeface="Arial" charset="0"/>
                      </a:endParaRPr>
                    </a:p>
                  </a:txBody>
                  <a:tcPr marL="99060" marR="99060" marT="45715" marB="45715"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431739">
                <a:tc>
                  <a:txBody>
                    <a:bodyPr/>
                    <a:lstStyle/>
                    <a:p>
                      <a:pPr marL="0" marR="0" lvl="0" indent="0" algn="ctr" defTabSz="914400" rtl="0" eaLnBrk="0" fontAlgn="base" latinLnBrk="0" hangingPunct="0">
                        <a:lnSpc>
                          <a:spcPct val="105000"/>
                        </a:lnSpc>
                        <a:spcBef>
                          <a:spcPct val="0"/>
                        </a:spcBef>
                        <a:spcAft>
                          <a:spcPct val="0"/>
                        </a:spcAft>
                        <a:buClr>
                          <a:srgbClr val="EF2B2F"/>
                        </a:buClr>
                        <a:buSzPct val="75000"/>
                        <a:buFont typeface="Wingdings" pitchFamily="2" charset="2"/>
                        <a:buNone/>
                        <a:tabLst/>
                      </a:pPr>
                      <a:r>
                        <a:rPr kumimoji="0" lang="fr-FR" sz="1100" b="0" i="1" u="none" strike="noStrike" cap="none" normalizeH="0" baseline="0" smtClean="0">
                          <a:ln>
                            <a:noFill/>
                          </a:ln>
                          <a:solidFill>
                            <a:schemeClr val="tx1"/>
                          </a:solidFill>
                          <a:effectLst/>
                          <a:latin typeface="Arial" charset="0"/>
                        </a:rPr>
                        <a:t>Vision</a:t>
                      </a:r>
                    </a:p>
                    <a:p>
                      <a:pPr marL="0" marR="0" lvl="0" indent="0" algn="ctr" defTabSz="914400" rtl="0" eaLnBrk="0" fontAlgn="base" latinLnBrk="0" hangingPunct="0">
                        <a:lnSpc>
                          <a:spcPct val="105000"/>
                        </a:lnSpc>
                        <a:spcBef>
                          <a:spcPct val="0"/>
                        </a:spcBef>
                        <a:spcAft>
                          <a:spcPct val="0"/>
                        </a:spcAft>
                        <a:buClr>
                          <a:srgbClr val="EF2B2F"/>
                        </a:buClr>
                        <a:buSzPct val="75000"/>
                        <a:buFont typeface="Wingdings" pitchFamily="2" charset="2"/>
                        <a:buNone/>
                        <a:tabLst/>
                      </a:pPr>
                      <a:r>
                        <a:rPr kumimoji="0" lang="fr-FR" sz="1100" b="0" i="1" u="none" strike="noStrike" cap="none" normalizeH="0" baseline="0" smtClean="0">
                          <a:ln>
                            <a:noFill/>
                          </a:ln>
                          <a:solidFill>
                            <a:schemeClr val="tx1"/>
                          </a:solidFill>
                          <a:effectLst/>
                          <a:latin typeface="Arial" charset="0"/>
                        </a:rPr>
                        <a:t>fonctionnelle</a:t>
                      </a:r>
                    </a:p>
                  </a:txBody>
                  <a:tcPr marL="99060" marR="99060" marT="45715" marB="45715"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5000"/>
                        </a:lnSpc>
                        <a:spcBef>
                          <a:spcPct val="0"/>
                        </a:spcBef>
                        <a:spcAft>
                          <a:spcPct val="0"/>
                        </a:spcAft>
                        <a:buClr>
                          <a:srgbClr val="EF2B2F"/>
                        </a:buClr>
                        <a:buSzPct val="75000"/>
                        <a:buFont typeface="Wingdings" pitchFamily="2" charset="2"/>
                        <a:buNone/>
                        <a:tabLst/>
                      </a:pPr>
                      <a:endParaRPr kumimoji="0" lang="fr-FR" sz="1000" b="0" i="0" u="none" strike="noStrike" cap="none" normalizeH="0" baseline="0" smtClean="0">
                        <a:ln>
                          <a:noFill/>
                        </a:ln>
                        <a:solidFill>
                          <a:schemeClr val="tx1"/>
                        </a:solidFill>
                        <a:effectLst/>
                        <a:latin typeface="Arial" charset="0"/>
                      </a:endParaRPr>
                    </a:p>
                  </a:txBody>
                  <a:tcPr marL="99060" marR="99060" marT="45715" marB="457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ct val="0"/>
                        </a:spcAft>
                        <a:buClr>
                          <a:srgbClr val="EF2B2F"/>
                        </a:buClr>
                        <a:buSzPct val="75000"/>
                        <a:buFont typeface="Wingdings" pitchFamily="2" charset="2"/>
                        <a:buNone/>
                        <a:tabLst/>
                      </a:pPr>
                      <a:endParaRPr kumimoji="0" lang="fr-FR" sz="1000" b="0" i="0" u="none" strike="noStrike" cap="none" normalizeH="0" baseline="0" smtClean="0">
                        <a:ln>
                          <a:noFill/>
                        </a:ln>
                        <a:solidFill>
                          <a:schemeClr val="tx1"/>
                        </a:solidFill>
                        <a:effectLst/>
                        <a:latin typeface="Arial" charset="0"/>
                      </a:endParaRPr>
                    </a:p>
                  </a:txBody>
                  <a:tcPr marL="99060" marR="99060" marT="45715" marB="457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ct val="0"/>
                        </a:spcAft>
                        <a:buClr>
                          <a:srgbClr val="EF2B2F"/>
                        </a:buClr>
                        <a:buSzPct val="75000"/>
                        <a:buFont typeface="Wingdings" pitchFamily="2" charset="2"/>
                        <a:buNone/>
                        <a:tabLst/>
                      </a:pPr>
                      <a:endParaRPr kumimoji="0" lang="fr-FR" sz="1000" b="0" i="0" u="none" strike="noStrike" cap="none" normalizeH="0" baseline="0" dirty="0" smtClean="0">
                        <a:ln>
                          <a:noFill/>
                        </a:ln>
                        <a:solidFill>
                          <a:schemeClr val="tx1"/>
                        </a:solidFill>
                        <a:effectLst/>
                        <a:latin typeface="Arial" charset="0"/>
                      </a:endParaRPr>
                    </a:p>
                  </a:txBody>
                  <a:tcPr marL="99060" marR="99060" marT="45715" marB="45715"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465073">
                <a:tc>
                  <a:txBody>
                    <a:bodyPr/>
                    <a:lstStyle/>
                    <a:p>
                      <a:pPr marL="0" marR="0" lvl="0" indent="0" algn="ctr" defTabSz="914400" rtl="0" eaLnBrk="0" fontAlgn="base" latinLnBrk="0" hangingPunct="0">
                        <a:lnSpc>
                          <a:spcPct val="105000"/>
                        </a:lnSpc>
                        <a:spcBef>
                          <a:spcPct val="0"/>
                        </a:spcBef>
                        <a:spcAft>
                          <a:spcPct val="0"/>
                        </a:spcAft>
                        <a:buClr>
                          <a:srgbClr val="EF2B2F"/>
                        </a:buClr>
                        <a:buSzPct val="75000"/>
                        <a:buFont typeface="Wingdings" pitchFamily="2" charset="2"/>
                        <a:buNone/>
                        <a:tabLst/>
                      </a:pPr>
                      <a:r>
                        <a:rPr kumimoji="0" lang="fr-FR" sz="1100" b="0" i="1" u="none" strike="noStrike" cap="none" normalizeH="0" baseline="0" dirty="0" smtClean="0">
                          <a:ln>
                            <a:noFill/>
                          </a:ln>
                          <a:solidFill>
                            <a:schemeClr val="tx1"/>
                          </a:solidFill>
                          <a:effectLst/>
                          <a:latin typeface="Arial" charset="0"/>
                        </a:rPr>
                        <a:t>Vision </a:t>
                      </a:r>
                    </a:p>
                    <a:p>
                      <a:pPr marL="0" marR="0" lvl="0" indent="0" algn="ctr" defTabSz="914400" rtl="0" eaLnBrk="0" fontAlgn="base" latinLnBrk="0" hangingPunct="0">
                        <a:lnSpc>
                          <a:spcPct val="105000"/>
                        </a:lnSpc>
                        <a:spcBef>
                          <a:spcPct val="0"/>
                        </a:spcBef>
                        <a:spcAft>
                          <a:spcPct val="0"/>
                        </a:spcAft>
                        <a:buClr>
                          <a:srgbClr val="EF2B2F"/>
                        </a:buClr>
                        <a:buSzPct val="75000"/>
                        <a:buFont typeface="Wingdings" pitchFamily="2" charset="2"/>
                        <a:buNone/>
                        <a:tabLst/>
                      </a:pPr>
                      <a:r>
                        <a:rPr kumimoji="0" lang="fr-FR" sz="1100" b="0" i="1" u="none" strike="noStrike" cap="none" normalizeH="0" baseline="0" dirty="0" smtClean="0">
                          <a:ln>
                            <a:noFill/>
                          </a:ln>
                          <a:solidFill>
                            <a:schemeClr val="tx1"/>
                          </a:solidFill>
                          <a:effectLst/>
                          <a:latin typeface="Arial" charset="0"/>
                        </a:rPr>
                        <a:t>organique</a:t>
                      </a:r>
                    </a:p>
                  </a:txBody>
                  <a:tcPr marL="99060" marR="99060" marT="45715" marB="45715"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ct val="0"/>
                        </a:spcAft>
                        <a:buClr>
                          <a:srgbClr val="EF2B2F"/>
                        </a:buClr>
                        <a:buSzPct val="75000"/>
                        <a:buFont typeface="Wingdings" pitchFamily="2" charset="2"/>
                        <a:buNone/>
                        <a:tabLst/>
                      </a:pPr>
                      <a:endParaRPr kumimoji="0" lang="fr-FR" sz="1000" b="0" i="0" u="none" strike="noStrike" cap="none" normalizeH="0" baseline="0" dirty="0" smtClean="0">
                        <a:ln>
                          <a:noFill/>
                        </a:ln>
                        <a:solidFill>
                          <a:schemeClr val="tx1"/>
                        </a:solidFill>
                        <a:effectLst/>
                        <a:latin typeface="Arial" charset="0"/>
                      </a:endParaRPr>
                    </a:p>
                  </a:txBody>
                  <a:tcPr marL="99060" marR="99060" marT="45715" marB="457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rgbClr val="EF2B2F"/>
                        </a:buClr>
                        <a:buSzPct val="75000"/>
                        <a:buFont typeface="Wingdings" pitchFamily="2" charset="2"/>
                        <a:buNone/>
                        <a:tabLst/>
                      </a:pPr>
                      <a:endParaRPr kumimoji="0" lang="fr-FR" sz="1000" b="0" i="0" u="none" strike="noStrike" cap="none" normalizeH="0" baseline="0" smtClean="0">
                        <a:ln>
                          <a:noFill/>
                        </a:ln>
                        <a:solidFill>
                          <a:schemeClr val="tx1"/>
                        </a:solidFill>
                        <a:effectLst/>
                        <a:latin typeface="Arial" charset="0"/>
                      </a:endParaRPr>
                    </a:p>
                  </a:txBody>
                  <a:tcPr marL="99060" marR="99060" marT="45715" marB="457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rgbClr val="EF2B2F"/>
                        </a:buClr>
                        <a:buSzPct val="75000"/>
                        <a:buFont typeface="Wingdings" pitchFamily="2" charset="2"/>
                        <a:buNone/>
                        <a:tabLst/>
                      </a:pPr>
                      <a:endParaRPr kumimoji="0" lang="fr-FR" sz="1000" b="0" i="0" u="none" strike="noStrike" cap="none" normalizeH="0" baseline="0" dirty="0" smtClean="0">
                        <a:ln>
                          <a:noFill/>
                        </a:ln>
                        <a:solidFill>
                          <a:schemeClr val="tx1"/>
                        </a:solidFill>
                        <a:effectLst/>
                        <a:latin typeface="Arial" charset="0"/>
                      </a:endParaRPr>
                    </a:p>
                  </a:txBody>
                  <a:tcPr marL="99060" marR="99060" marT="45715" marB="45715"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pic>
        <p:nvPicPr>
          <p:cNvPr id="79" name="Picture 1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82713" y="484287"/>
            <a:ext cx="2452687" cy="1339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0" name="Picture 4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2813" y="3510063"/>
            <a:ext cx="1716087" cy="115093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 name="Picture 2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82713" y="1876525"/>
            <a:ext cx="2452687" cy="1338263"/>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2"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75225" y="627163"/>
            <a:ext cx="1463675" cy="115728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3"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81449" y="484287"/>
            <a:ext cx="1716088" cy="107950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4" name="Line 142"/>
          <p:cNvSpPr>
            <a:spLocks noChangeShapeType="1"/>
          </p:cNvSpPr>
          <p:nvPr/>
        </p:nvSpPr>
        <p:spPr bwMode="auto">
          <a:xfrm flipV="1">
            <a:off x="3395663" y="789087"/>
            <a:ext cx="1247775" cy="19050"/>
          </a:xfrm>
          <a:prstGeom prst="line">
            <a:avLst/>
          </a:prstGeom>
          <a:noFill/>
          <a:ln w="25400">
            <a:solidFill>
              <a:srgbClr val="80808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fr-FR"/>
          </a:p>
        </p:txBody>
      </p:sp>
      <p:sp>
        <p:nvSpPr>
          <p:cNvPr id="85" name="Line 143"/>
          <p:cNvSpPr>
            <a:spLocks noChangeShapeType="1"/>
          </p:cNvSpPr>
          <p:nvPr/>
        </p:nvSpPr>
        <p:spPr bwMode="auto">
          <a:xfrm flipV="1">
            <a:off x="2538412" y="916088"/>
            <a:ext cx="2184400" cy="612775"/>
          </a:xfrm>
          <a:prstGeom prst="line">
            <a:avLst/>
          </a:prstGeom>
          <a:noFill/>
          <a:ln w="25400">
            <a:solidFill>
              <a:srgbClr val="80808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fr-FR"/>
          </a:p>
        </p:txBody>
      </p:sp>
      <p:sp>
        <p:nvSpPr>
          <p:cNvPr id="86" name="Line 148"/>
          <p:cNvSpPr>
            <a:spLocks noChangeShapeType="1"/>
          </p:cNvSpPr>
          <p:nvPr/>
        </p:nvSpPr>
        <p:spPr bwMode="auto">
          <a:xfrm>
            <a:off x="4975224" y="789087"/>
            <a:ext cx="839788" cy="234950"/>
          </a:xfrm>
          <a:prstGeom prst="line">
            <a:avLst/>
          </a:prstGeom>
          <a:noFill/>
          <a:ln w="25400">
            <a:solidFill>
              <a:srgbClr val="80808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fr-FR"/>
          </a:p>
        </p:txBody>
      </p:sp>
      <p:sp>
        <p:nvSpPr>
          <p:cNvPr id="87" name="Line 139"/>
          <p:cNvSpPr>
            <a:spLocks noChangeShapeType="1"/>
          </p:cNvSpPr>
          <p:nvPr/>
        </p:nvSpPr>
        <p:spPr bwMode="auto">
          <a:xfrm flipH="1">
            <a:off x="2068512" y="1276449"/>
            <a:ext cx="157162" cy="863600"/>
          </a:xfrm>
          <a:prstGeom prst="line">
            <a:avLst/>
          </a:prstGeom>
          <a:noFill/>
          <a:ln w="25400">
            <a:solidFill>
              <a:srgbClr val="80808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fr-FR"/>
          </a:p>
        </p:txBody>
      </p:sp>
      <p:sp>
        <p:nvSpPr>
          <p:cNvPr id="88" name="Line 138"/>
          <p:cNvSpPr>
            <a:spLocks noChangeShapeType="1"/>
          </p:cNvSpPr>
          <p:nvPr/>
        </p:nvSpPr>
        <p:spPr bwMode="auto">
          <a:xfrm>
            <a:off x="2692400" y="1276450"/>
            <a:ext cx="390525" cy="792163"/>
          </a:xfrm>
          <a:prstGeom prst="line">
            <a:avLst/>
          </a:prstGeom>
          <a:noFill/>
          <a:ln w="25400">
            <a:solidFill>
              <a:srgbClr val="80808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fr-FR"/>
          </a:p>
        </p:txBody>
      </p:sp>
      <p:pic>
        <p:nvPicPr>
          <p:cNvPr id="89"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91313" y="484287"/>
            <a:ext cx="2357437" cy="129540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0"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79975" y="2068613"/>
            <a:ext cx="1585913" cy="11461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1" name="Line 149"/>
          <p:cNvSpPr>
            <a:spLocks noChangeShapeType="1"/>
          </p:cNvSpPr>
          <p:nvPr/>
        </p:nvSpPr>
        <p:spPr bwMode="auto">
          <a:xfrm flipV="1">
            <a:off x="3835400" y="1644749"/>
            <a:ext cx="2855913" cy="25400"/>
          </a:xfrm>
          <a:prstGeom prst="line">
            <a:avLst/>
          </a:prstGeom>
          <a:noFill/>
          <a:ln w="25400">
            <a:solidFill>
              <a:srgbClr val="80808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fr-FR"/>
          </a:p>
        </p:txBody>
      </p:sp>
      <p:sp>
        <p:nvSpPr>
          <p:cNvPr id="92" name="Line 149"/>
          <p:cNvSpPr>
            <a:spLocks noChangeShapeType="1"/>
          </p:cNvSpPr>
          <p:nvPr/>
        </p:nvSpPr>
        <p:spPr bwMode="auto">
          <a:xfrm flipV="1">
            <a:off x="3798887" y="4516537"/>
            <a:ext cx="2855912" cy="25400"/>
          </a:xfrm>
          <a:prstGeom prst="line">
            <a:avLst/>
          </a:prstGeom>
          <a:noFill/>
          <a:ln w="25400">
            <a:solidFill>
              <a:srgbClr val="80808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fr-FR"/>
          </a:p>
        </p:txBody>
      </p:sp>
      <p:sp>
        <p:nvSpPr>
          <p:cNvPr id="93" name="Line 149"/>
          <p:cNvSpPr>
            <a:spLocks noChangeShapeType="1"/>
          </p:cNvSpPr>
          <p:nvPr/>
        </p:nvSpPr>
        <p:spPr bwMode="auto">
          <a:xfrm flipV="1">
            <a:off x="3835400" y="3089375"/>
            <a:ext cx="2797175" cy="11113"/>
          </a:xfrm>
          <a:prstGeom prst="line">
            <a:avLst/>
          </a:prstGeom>
          <a:noFill/>
          <a:ln w="25400">
            <a:solidFill>
              <a:srgbClr val="80808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fr-FR"/>
          </a:p>
        </p:txBody>
      </p:sp>
      <p:sp>
        <p:nvSpPr>
          <p:cNvPr id="94" name="Line 148"/>
          <p:cNvSpPr>
            <a:spLocks noChangeShapeType="1"/>
          </p:cNvSpPr>
          <p:nvPr/>
        </p:nvSpPr>
        <p:spPr bwMode="auto">
          <a:xfrm>
            <a:off x="6438900" y="951012"/>
            <a:ext cx="252413" cy="0"/>
          </a:xfrm>
          <a:prstGeom prst="line">
            <a:avLst/>
          </a:prstGeom>
          <a:noFill/>
          <a:ln w="25400">
            <a:solidFill>
              <a:srgbClr val="80808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fr-FR"/>
          </a:p>
        </p:txBody>
      </p:sp>
      <p:sp>
        <p:nvSpPr>
          <p:cNvPr id="95" name="Line 148"/>
          <p:cNvSpPr>
            <a:spLocks noChangeShapeType="1"/>
          </p:cNvSpPr>
          <p:nvPr/>
        </p:nvSpPr>
        <p:spPr bwMode="auto">
          <a:xfrm>
            <a:off x="6418262" y="2354362"/>
            <a:ext cx="252412" cy="0"/>
          </a:xfrm>
          <a:prstGeom prst="line">
            <a:avLst/>
          </a:prstGeom>
          <a:noFill/>
          <a:ln w="25400">
            <a:solidFill>
              <a:srgbClr val="80808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fr-FR"/>
          </a:p>
        </p:txBody>
      </p:sp>
      <p:sp>
        <p:nvSpPr>
          <p:cNvPr id="96" name="Line 148"/>
          <p:cNvSpPr>
            <a:spLocks noChangeShapeType="1"/>
          </p:cNvSpPr>
          <p:nvPr/>
        </p:nvSpPr>
        <p:spPr bwMode="auto">
          <a:xfrm>
            <a:off x="6419850" y="3886299"/>
            <a:ext cx="252413" cy="0"/>
          </a:xfrm>
          <a:prstGeom prst="line">
            <a:avLst/>
          </a:prstGeom>
          <a:noFill/>
          <a:ln w="25400">
            <a:solidFill>
              <a:srgbClr val="80808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fr-FR"/>
          </a:p>
        </p:txBody>
      </p:sp>
      <p:pic>
        <p:nvPicPr>
          <p:cNvPr id="97" name="Picture 6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654799" y="1876525"/>
            <a:ext cx="2393950" cy="1338263"/>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8" name="Picture 4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57313" y="3327500"/>
            <a:ext cx="2478087" cy="136842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9" name="Line 141"/>
          <p:cNvSpPr>
            <a:spLocks noChangeShapeType="1"/>
          </p:cNvSpPr>
          <p:nvPr/>
        </p:nvSpPr>
        <p:spPr bwMode="auto">
          <a:xfrm>
            <a:off x="1912937" y="2427388"/>
            <a:ext cx="0" cy="1081087"/>
          </a:xfrm>
          <a:prstGeom prst="line">
            <a:avLst/>
          </a:prstGeom>
          <a:noFill/>
          <a:ln w="25400">
            <a:solidFill>
              <a:srgbClr val="80808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fr-FR"/>
          </a:p>
        </p:txBody>
      </p:sp>
      <p:sp>
        <p:nvSpPr>
          <p:cNvPr id="100" name="Line 140"/>
          <p:cNvSpPr>
            <a:spLocks noChangeShapeType="1"/>
          </p:cNvSpPr>
          <p:nvPr/>
        </p:nvSpPr>
        <p:spPr bwMode="auto">
          <a:xfrm flipH="1">
            <a:off x="2538412" y="2475012"/>
            <a:ext cx="544512" cy="1141412"/>
          </a:xfrm>
          <a:prstGeom prst="line">
            <a:avLst/>
          </a:prstGeom>
          <a:noFill/>
          <a:ln w="25400">
            <a:solidFill>
              <a:srgbClr val="80808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fr-FR"/>
          </a:p>
        </p:txBody>
      </p:sp>
      <p:pic>
        <p:nvPicPr>
          <p:cNvPr id="101" name="Picture 2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654799" y="3364012"/>
            <a:ext cx="2457450" cy="133191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2" name="Picture 4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021137" y="3330675"/>
            <a:ext cx="1636712" cy="111442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3" name="Line 145"/>
          <p:cNvSpPr>
            <a:spLocks noChangeShapeType="1"/>
          </p:cNvSpPr>
          <p:nvPr/>
        </p:nvSpPr>
        <p:spPr bwMode="auto">
          <a:xfrm flipV="1">
            <a:off x="2692399" y="3579913"/>
            <a:ext cx="1873250" cy="77787"/>
          </a:xfrm>
          <a:prstGeom prst="line">
            <a:avLst/>
          </a:prstGeom>
          <a:noFill/>
          <a:ln w="25400">
            <a:solidFill>
              <a:srgbClr val="80808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fr-FR"/>
          </a:p>
        </p:txBody>
      </p:sp>
      <p:sp>
        <p:nvSpPr>
          <p:cNvPr id="104" name="Line 146"/>
          <p:cNvSpPr>
            <a:spLocks noChangeShapeType="1"/>
          </p:cNvSpPr>
          <p:nvPr/>
        </p:nvSpPr>
        <p:spPr bwMode="auto">
          <a:xfrm flipV="1">
            <a:off x="3200399" y="3652938"/>
            <a:ext cx="1365250" cy="358775"/>
          </a:xfrm>
          <a:prstGeom prst="line">
            <a:avLst/>
          </a:prstGeom>
          <a:noFill/>
          <a:ln w="25400">
            <a:solidFill>
              <a:srgbClr val="80808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fr-FR"/>
          </a:p>
        </p:txBody>
      </p:sp>
      <p:sp>
        <p:nvSpPr>
          <p:cNvPr id="105" name="Line 153"/>
          <p:cNvSpPr>
            <a:spLocks noChangeShapeType="1"/>
          </p:cNvSpPr>
          <p:nvPr/>
        </p:nvSpPr>
        <p:spPr bwMode="auto">
          <a:xfrm>
            <a:off x="5043488" y="3562450"/>
            <a:ext cx="661987" cy="53975"/>
          </a:xfrm>
          <a:prstGeom prst="line">
            <a:avLst/>
          </a:prstGeom>
          <a:noFill/>
          <a:ln w="25400">
            <a:solidFill>
              <a:srgbClr val="80808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fr-FR"/>
          </a:p>
        </p:txBody>
      </p:sp>
      <p:pic>
        <p:nvPicPr>
          <p:cNvPr id="106" name="Picture 29"/>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029074" y="1917799"/>
            <a:ext cx="1550988" cy="1074738"/>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7" name="Line 154"/>
          <p:cNvSpPr>
            <a:spLocks noChangeShapeType="1"/>
          </p:cNvSpPr>
          <p:nvPr/>
        </p:nvSpPr>
        <p:spPr bwMode="auto">
          <a:xfrm>
            <a:off x="4918074" y="916088"/>
            <a:ext cx="57150" cy="1152525"/>
          </a:xfrm>
          <a:prstGeom prst="line">
            <a:avLst/>
          </a:prstGeom>
          <a:noFill/>
          <a:ln w="25400">
            <a:solidFill>
              <a:srgbClr val="80808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fr-FR"/>
          </a:p>
        </p:txBody>
      </p:sp>
      <p:sp>
        <p:nvSpPr>
          <p:cNvPr id="108" name="Line 144"/>
          <p:cNvSpPr>
            <a:spLocks noChangeShapeType="1"/>
          </p:cNvSpPr>
          <p:nvPr/>
        </p:nvSpPr>
        <p:spPr bwMode="auto">
          <a:xfrm>
            <a:off x="3616324" y="2222600"/>
            <a:ext cx="558800" cy="263525"/>
          </a:xfrm>
          <a:prstGeom prst="line">
            <a:avLst/>
          </a:prstGeom>
          <a:noFill/>
          <a:ln w="25400">
            <a:solidFill>
              <a:srgbClr val="80808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fr-FR"/>
          </a:p>
        </p:txBody>
      </p:sp>
      <p:sp>
        <p:nvSpPr>
          <p:cNvPr id="109" name="Line 147"/>
          <p:cNvSpPr>
            <a:spLocks noChangeShapeType="1"/>
          </p:cNvSpPr>
          <p:nvPr/>
        </p:nvSpPr>
        <p:spPr bwMode="auto">
          <a:xfrm>
            <a:off x="2225674" y="2354362"/>
            <a:ext cx="1949450" cy="222250"/>
          </a:xfrm>
          <a:prstGeom prst="line">
            <a:avLst/>
          </a:prstGeom>
          <a:noFill/>
          <a:ln w="25400">
            <a:solidFill>
              <a:srgbClr val="80808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fr-FR"/>
          </a:p>
        </p:txBody>
      </p:sp>
      <p:sp>
        <p:nvSpPr>
          <p:cNvPr id="110" name="Line 155"/>
          <p:cNvSpPr>
            <a:spLocks noChangeShapeType="1"/>
          </p:cNvSpPr>
          <p:nvPr/>
        </p:nvSpPr>
        <p:spPr bwMode="auto">
          <a:xfrm>
            <a:off x="4799012" y="2222599"/>
            <a:ext cx="0" cy="1212850"/>
          </a:xfrm>
          <a:prstGeom prst="line">
            <a:avLst/>
          </a:prstGeom>
          <a:noFill/>
          <a:ln w="25400">
            <a:solidFill>
              <a:srgbClr val="80808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fr-FR"/>
          </a:p>
        </p:txBody>
      </p:sp>
      <p:sp>
        <p:nvSpPr>
          <p:cNvPr id="111" name="Line 148"/>
          <p:cNvSpPr>
            <a:spLocks noChangeShapeType="1"/>
          </p:cNvSpPr>
          <p:nvPr/>
        </p:nvSpPr>
        <p:spPr bwMode="auto">
          <a:xfrm>
            <a:off x="5140325" y="2140049"/>
            <a:ext cx="828675" cy="82550"/>
          </a:xfrm>
          <a:prstGeom prst="line">
            <a:avLst/>
          </a:prstGeom>
          <a:noFill/>
          <a:ln w="25400">
            <a:solidFill>
              <a:srgbClr val="80808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fr-FR"/>
          </a:p>
        </p:txBody>
      </p:sp>
      <p:sp>
        <p:nvSpPr>
          <p:cNvPr id="112" name="ZoneTexte 111"/>
          <p:cNvSpPr txBox="1"/>
          <p:nvPr/>
        </p:nvSpPr>
        <p:spPr>
          <a:xfrm>
            <a:off x="-36512" y="4485769"/>
            <a:ext cx="1350050" cy="246221"/>
          </a:xfrm>
          <a:prstGeom prst="rect">
            <a:avLst/>
          </a:prstGeom>
          <a:noFill/>
        </p:spPr>
        <p:txBody>
          <a:bodyPr wrap="none" rtlCol="0">
            <a:spAutoFit/>
          </a:bodyPr>
          <a:lstStyle/>
          <a:p>
            <a:r>
              <a:rPr lang="fr-FR" sz="1000" dirty="0" smtClean="0"/>
              <a:t>© CESAMES Institut</a:t>
            </a:r>
            <a:endParaRPr lang="fr-FR" sz="1000" dirty="0"/>
          </a:p>
        </p:txBody>
      </p:sp>
      <p:pic>
        <p:nvPicPr>
          <p:cNvPr id="113"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63297" y="843558"/>
            <a:ext cx="4345007" cy="3384376"/>
          </a:xfrm>
          <a:prstGeom prst="rect">
            <a:avLst/>
          </a:prstGeom>
          <a:noFill/>
          <a:ln w="635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13177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Espace réservé pour une image  1"/>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l="13" r="13"/>
          <a:stretch>
            <a:fillRect/>
          </a:stretch>
        </p:blipFill>
        <p:spPr/>
      </p:pic>
      <p:sp>
        <p:nvSpPr>
          <p:cNvPr id="3" name="Espace réservé de la date 2"/>
          <p:cNvSpPr>
            <a:spLocks noGrp="1"/>
          </p:cNvSpPr>
          <p:nvPr>
            <p:ph type="dt" sz="half" idx="16"/>
          </p:nvPr>
        </p:nvSpPr>
        <p:spPr/>
        <p:txBody>
          <a:bodyPr/>
          <a:lstStyle/>
          <a:p>
            <a:r>
              <a:rPr lang="fr-FR" smtClean="0"/>
              <a:t>13/02/2019</a:t>
            </a:r>
            <a:endParaRPr lang="fr-FR" dirty="0"/>
          </a:p>
        </p:txBody>
      </p:sp>
      <p:sp>
        <p:nvSpPr>
          <p:cNvPr id="4" name="Espace réservé du pied de page 3"/>
          <p:cNvSpPr>
            <a:spLocks noGrp="1"/>
          </p:cNvSpPr>
          <p:nvPr>
            <p:ph type="ftr" sz="quarter" idx="17"/>
          </p:nvPr>
        </p:nvSpPr>
        <p:spPr/>
        <p:txBody>
          <a:bodyPr/>
          <a:lstStyle/>
          <a:p>
            <a:pPr algn="l"/>
            <a:r>
              <a:rPr lang="fr-FR" smtClean="0"/>
              <a:t>Model-Based Engineering</a:t>
            </a:r>
            <a:endParaRPr lang="fr-FR" dirty="0"/>
          </a:p>
        </p:txBody>
      </p:sp>
      <p:sp>
        <p:nvSpPr>
          <p:cNvPr id="5" name="Espace réservé du numéro de diapositive 4"/>
          <p:cNvSpPr>
            <a:spLocks noGrp="1"/>
          </p:cNvSpPr>
          <p:nvPr>
            <p:ph type="sldNum" sz="quarter" idx="18"/>
          </p:nvPr>
        </p:nvSpPr>
        <p:spPr/>
        <p:txBody>
          <a:bodyPr/>
          <a:lstStyle/>
          <a:p>
            <a:fld id="{733122C9-A0B9-462F-8757-0847AD287B63}" type="slidenum">
              <a:rPr lang="fr-FR" smtClean="0"/>
              <a:pPr/>
              <a:t>31</a:t>
            </a:fld>
            <a:endParaRPr lang="fr-FR" dirty="0"/>
          </a:p>
        </p:txBody>
      </p:sp>
      <p:sp>
        <p:nvSpPr>
          <p:cNvPr id="6" name="Espace réservé du texte 5"/>
          <p:cNvSpPr>
            <a:spLocks noGrp="1"/>
          </p:cNvSpPr>
          <p:nvPr>
            <p:ph type="body" sz="quarter" idx="22"/>
          </p:nvPr>
        </p:nvSpPr>
        <p:spPr/>
        <p:txBody>
          <a:bodyPr/>
          <a:lstStyle/>
          <a:p>
            <a:r>
              <a:rPr lang="fr-FR" dirty="0" smtClean="0"/>
              <a:t>MATLAB / SIMULINK</a:t>
            </a:r>
            <a:endParaRPr lang="fr-FR" dirty="0"/>
          </a:p>
        </p:txBody>
      </p:sp>
      <p:sp>
        <p:nvSpPr>
          <p:cNvPr id="12" name="Espace réservé du texte 11"/>
          <p:cNvSpPr>
            <a:spLocks noGrp="1"/>
          </p:cNvSpPr>
          <p:nvPr>
            <p:ph type="body" sz="quarter" idx="23"/>
          </p:nvPr>
        </p:nvSpPr>
        <p:spPr/>
        <p:txBody>
          <a:bodyPr/>
          <a:lstStyle/>
          <a:p>
            <a:endParaRPr lang="fr-FR"/>
          </a:p>
        </p:txBody>
      </p:sp>
      <p:sp>
        <p:nvSpPr>
          <p:cNvPr id="13" name="Espace réservé du texte 12"/>
          <p:cNvSpPr>
            <a:spLocks noGrp="1"/>
          </p:cNvSpPr>
          <p:nvPr>
            <p:ph type="body" sz="quarter" idx="24"/>
          </p:nvPr>
        </p:nvSpPr>
        <p:spPr/>
        <p:txBody>
          <a:bodyPr/>
          <a:lstStyle/>
          <a:p>
            <a:endParaRPr lang="fr-FR"/>
          </a:p>
        </p:txBody>
      </p:sp>
      <p:sp>
        <p:nvSpPr>
          <p:cNvPr id="14" name="Espace réservé du texte 13"/>
          <p:cNvSpPr>
            <a:spLocks noGrp="1"/>
          </p:cNvSpPr>
          <p:nvPr>
            <p:ph type="body" sz="quarter" idx="25"/>
          </p:nvPr>
        </p:nvSpPr>
        <p:spPr/>
        <p:txBody>
          <a:bodyPr/>
          <a:lstStyle/>
          <a:p>
            <a:endParaRPr lang="fr-FR"/>
          </a:p>
        </p:txBody>
      </p:sp>
      <p:sp>
        <p:nvSpPr>
          <p:cNvPr id="10" name="Titre 9"/>
          <p:cNvSpPr>
            <a:spLocks noGrp="1"/>
          </p:cNvSpPr>
          <p:nvPr>
            <p:ph type="title"/>
          </p:nvPr>
        </p:nvSpPr>
        <p:spPr>
          <a:xfrm>
            <a:off x="4850432" y="265325"/>
            <a:ext cx="585664" cy="1180699"/>
          </a:xfrm>
        </p:spPr>
        <p:txBody>
          <a:bodyPr/>
          <a:lstStyle/>
          <a:p>
            <a:r>
              <a:rPr lang="fr-FR" dirty="0"/>
              <a:t>2</a:t>
            </a:r>
          </a:p>
        </p:txBody>
      </p:sp>
    </p:spTree>
    <p:extLst>
      <p:ext uri="{BB962C8B-B14F-4D97-AF65-F5344CB8AC3E}">
        <p14:creationId xmlns:p14="http://schemas.microsoft.com/office/powerpoint/2010/main" val="6152753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1979 : </a:t>
            </a:r>
            <a:r>
              <a:rPr lang="fr-FR" dirty="0" err="1" smtClean="0"/>
              <a:t>Cleve</a:t>
            </a:r>
            <a:r>
              <a:rPr lang="fr-FR" dirty="0" smtClean="0"/>
              <a:t> </a:t>
            </a:r>
            <a:r>
              <a:rPr lang="fr-FR" dirty="0" err="1" smtClean="0"/>
              <a:t>Moler</a:t>
            </a:r>
            <a:r>
              <a:rPr lang="fr-FR" dirty="0" smtClean="0"/>
              <a:t> et LINPACK / EISPACK</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32</a:t>
            </a:fld>
            <a:endParaRPr lang="fr-FR" dirty="0"/>
          </a:p>
        </p:txBody>
      </p:sp>
      <p:pic>
        <p:nvPicPr>
          <p:cNvPr id="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699543"/>
            <a:ext cx="6480720" cy="3642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descr="F:\P140\slides_mbd\cleve_mol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5595" y="53508"/>
            <a:ext cx="2950290" cy="2950290"/>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p:cNvSpPr txBox="1"/>
          <p:nvPr/>
        </p:nvSpPr>
        <p:spPr>
          <a:xfrm>
            <a:off x="451205" y="4410317"/>
            <a:ext cx="5624745" cy="307777"/>
          </a:xfrm>
          <a:prstGeom prst="rect">
            <a:avLst/>
          </a:prstGeom>
          <a:noFill/>
        </p:spPr>
        <p:txBody>
          <a:bodyPr wrap="none" rtlCol="0">
            <a:spAutoFit/>
          </a:bodyPr>
          <a:lstStyle/>
          <a:p>
            <a:r>
              <a:rPr lang="fr-FR" sz="1400" dirty="0"/>
              <a:t>https://fr.mathworks.com/company/aboutus/founders/clevemoler.html</a:t>
            </a:r>
          </a:p>
        </p:txBody>
      </p:sp>
    </p:spTree>
    <p:extLst>
      <p:ext uri="{BB962C8B-B14F-4D97-AF65-F5344CB8AC3E}">
        <p14:creationId xmlns:p14="http://schemas.microsoft.com/office/powerpoint/2010/main" val="125574065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ltLang="fr-FR" dirty="0">
                <a:latin typeface="Arial" charset="0"/>
                <a:cs typeface="Arial" charset="0"/>
              </a:rPr>
              <a:t>1981 : The </a:t>
            </a:r>
            <a:r>
              <a:rPr lang="fr-FR" altLang="fr-FR" u="sng" dirty="0" err="1">
                <a:latin typeface="Arial" charset="0"/>
                <a:cs typeface="Arial" charset="0"/>
              </a:rPr>
              <a:t>MAT</a:t>
            </a:r>
            <a:r>
              <a:rPr lang="fr-FR" altLang="fr-FR" dirty="0" err="1">
                <a:latin typeface="Arial" charset="0"/>
                <a:cs typeface="Arial" charset="0"/>
              </a:rPr>
              <a:t>rix</a:t>
            </a:r>
            <a:r>
              <a:rPr lang="fr-FR" altLang="fr-FR" dirty="0">
                <a:latin typeface="Arial" charset="0"/>
                <a:cs typeface="Arial" charset="0"/>
              </a:rPr>
              <a:t> </a:t>
            </a:r>
            <a:r>
              <a:rPr lang="fr-FR" altLang="fr-FR" u="sng" dirty="0" err="1" smtClean="0">
                <a:latin typeface="Arial" charset="0"/>
                <a:cs typeface="Arial" charset="0"/>
              </a:rPr>
              <a:t>LAB</a:t>
            </a:r>
            <a:r>
              <a:rPr lang="fr-FR" altLang="fr-FR" dirty="0" err="1" smtClean="0">
                <a:latin typeface="Arial" charset="0"/>
                <a:cs typeface="Arial" charset="0"/>
              </a:rPr>
              <a:t>oratory</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33</a:t>
            </a:fld>
            <a:endParaRPr lang="fr-FR" dirty="0"/>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764345"/>
            <a:ext cx="7056784" cy="3967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04358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1990 : Simulink (et les systèmes embarqués)</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34</a:t>
            </a:fld>
            <a:endParaRPr lang="fr-FR" dirty="0"/>
          </a:p>
        </p:txBody>
      </p:sp>
      <p:sp>
        <p:nvSpPr>
          <p:cNvPr id="8" name="Rectangle 3"/>
          <p:cNvSpPr txBox="1">
            <a:spLocks noChangeArrowheads="1"/>
          </p:cNvSpPr>
          <p:nvPr/>
        </p:nvSpPr>
        <p:spPr bwMode="gray">
          <a:xfrm>
            <a:off x="265684" y="764034"/>
            <a:ext cx="2146076" cy="871612"/>
          </a:xfrm>
          <a:prstGeom prst="rect">
            <a:avLst/>
          </a:prstGeom>
        </p:spPr>
        <p:txBody>
          <a:bodyPr vert="horz" lIns="0" tIns="0" rIns="0" bIns="0" rtlCol="0" anchor="t" anchorCtr="0">
            <a:noAutofit/>
          </a:bodyPr>
          <a:lstStyle>
            <a:lvl1pPr marL="180000" indent="-180000" algn="l" defTabSz="914400" rtl="0" eaLnBrk="1" latinLnBrk="0" hangingPunct="1">
              <a:lnSpc>
                <a:spcPct val="100000"/>
              </a:lnSpc>
              <a:spcBef>
                <a:spcPts val="0"/>
              </a:spcBef>
              <a:spcAft>
                <a:spcPts val="0"/>
              </a:spcAft>
              <a:buSzPct val="140000"/>
              <a:buFont typeface="Arial" panose="020B0604020202020204" pitchFamily="34" charset="0"/>
              <a:buChar char="■"/>
              <a:defRPr sz="1400" b="1" kern="1200">
                <a:solidFill>
                  <a:schemeClr val="accent1"/>
                </a:solidFill>
                <a:latin typeface="+mn-lt"/>
                <a:ea typeface="+mn-ea"/>
                <a:cs typeface="+mn-cs"/>
              </a:defRPr>
            </a:lvl1pPr>
            <a:lvl2pPr marL="360000" indent="-180000" algn="l" defTabSz="914400" rtl="0" eaLnBrk="1" latinLnBrk="0" hangingPunct="1">
              <a:lnSpc>
                <a:spcPct val="100000"/>
              </a:lnSpc>
              <a:spcBef>
                <a:spcPts val="0"/>
              </a:spcBef>
              <a:spcAft>
                <a:spcPts val="0"/>
              </a:spcAft>
              <a:buClr>
                <a:schemeClr val="accent3"/>
              </a:buClr>
              <a:buSzPct val="115000"/>
              <a:buFont typeface="Arial Black" panose="020B0A04020102020204" pitchFamily="34" charset="0"/>
              <a:buChar char="&gt;"/>
              <a:defRPr sz="1200" kern="1200">
                <a:solidFill>
                  <a:schemeClr val="accent2"/>
                </a:solidFill>
                <a:latin typeface="+mn-lt"/>
                <a:ea typeface="+mn-ea"/>
                <a:cs typeface="+mn-cs"/>
              </a:defRPr>
            </a:lvl2pPr>
            <a:lvl3pPr marL="540000" indent="-180000" algn="l" defTabSz="914400" rtl="0" eaLnBrk="1" latinLnBrk="0" hangingPunct="1">
              <a:lnSpc>
                <a:spcPct val="100000"/>
              </a:lnSpc>
              <a:spcBef>
                <a:spcPts val="0"/>
              </a:spcBef>
              <a:spcAft>
                <a:spcPts val="0"/>
              </a:spcAft>
              <a:buClr>
                <a:schemeClr val="accent3"/>
              </a:buClr>
              <a:buSzPct val="130000"/>
              <a:buFont typeface="Wingdings 2" panose="05020102010507070707" pitchFamily="18" charset="2"/>
              <a:buChar char="®"/>
              <a:defRPr sz="1200" kern="1200">
                <a:solidFill>
                  <a:schemeClr val="accent2"/>
                </a:solidFill>
                <a:latin typeface="+mn-lt"/>
                <a:ea typeface="+mn-ea"/>
                <a:cs typeface="+mn-cs"/>
              </a:defRPr>
            </a:lvl3pPr>
            <a:lvl4pPr marL="720000" indent="-180000" algn="l" defTabSz="914400" rtl="0" eaLnBrk="1" latinLnBrk="0" hangingPunct="1">
              <a:lnSpc>
                <a:spcPct val="100000"/>
              </a:lnSpc>
              <a:spcBef>
                <a:spcPts val="0"/>
              </a:spcBef>
              <a:buClr>
                <a:schemeClr val="accent3"/>
              </a:buClr>
              <a:buSzPct val="110000"/>
              <a:buFont typeface="Arial" panose="020B0604020202020204" pitchFamily="34" charset="0"/>
              <a:buChar char="○"/>
              <a:defRPr sz="1000" kern="1200">
                <a:solidFill>
                  <a:schemeClr val="accent2"/>
                </a:solidFill>
                <a:latin typeface="+mn-lt"/>
                <a:ea typeface="+mn-ea"/>
                <a:cs typeface="+mn-cs"/>
              </a:defRPr>
            </a:lvl4pPr>
            <a:lvl5pPr marL="828000" indent="-108000" algn="l" defTabSz="914400" rtl="0" eaLnBrk="1" latinLnBrk="0" hangingPunct="1">
              <a:lnSpc>
                <a:spcPct val="100000"/>
              </a:lnSpc>
              <a:spcBef>
                <a:spcPts val="0"/>
              </a:spcBef>
              <a:buClr>
                <a:schemeClr val="accent3"/>
              </a:buClr>
              <a:buSzPct val="100000"/>
              <a:buFont typeface="Arial" panose="020B0604020202020204" pitchFamily="34" charset="0"/>
              <a:buChar char="-"/>
              <a:defRPr sz="1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altLang="fr-FR" dirty="0" smtClean="0">
                <a:latin typeface="Arial" charset="0"/>
                <a:cs typeface="Arial" charset="0"/>
              </a:rPr>
              <a:t>1981 : IBM PC</a:t>
            </a:r>
          </a:p>
          <a:p>
            <a:r>
              <a:rPr lang="fr-FR" altLang="fr-FR" dirty="0" smtClean="0">
                <a:latin typeface="Arial" charset="0"/>
                <a:cs typeface="Arial" charset="0"/>
              </a:rPr>
              <a:t>1983 : Jack </a:t>
            </a:r>
            <a:r>
              <a:rPr lang="fr-FR" altLang="fr-FR" dirty="0" err="1" smtClean="0">
                <a:latin typeface="Arial" charset="0"/>
                <a:cs typeface="Arial" charset="0"/>
              </a:rPr>
              <a:t>Little</a:t>
            </a:r>
            <a:endParaRPr lang="fr-FR" altLang="fr-FR" dirty="0" smtClean="0">
              <a:latin typeface="Arial" charset="0"/>
              <a:cs typeface="Arial" charset="0"/>
            </a:endParaRPr>
          </a:p>
          <a:p>
            <a:pPr lvl="1"/>
            <a:r>
              <a:rPr lang="fr-FR" altLang="fr-FR" dirty="0" smtClean="0">
                <a:latin typeface="Arial" charset="0"/>
                <a:cs typeface="Arial" charset="0"/>
              </a:rPr>
              <a:t>portage en C, fichiers .m et Control </a:t>
            </a:r>
            <a:r>
              <a:rPr lang="fr-FR" altLang="fr-FR" dirty="0" err="1" smtClean="0">
                <a:latin typeface="Arial" charset="0"/>
                <a:cs typeface="Arial" charset="0"/>
              </a:rPr>
              <a:t>ToolBox</a:t>
            </a:r>
            <a:endParaRPr lang="fr-FR" altLang="fr-FR" dirty="0" smtClean="0">
              <a:latin typeface="Arial" charset="0"/>
              <a:cs typeface="Arial" charset="0"/>
            </a:endParaRPr>
          </a:p>
        </p:txBody>
      </p:sp>
      <p:pic>
        <p:nvPicPr>
          <p:cNvPr id="1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504" y="2169091"/>
            <a:ext cx="4572000" cy="2569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7" y="1707654"/>
            <a:ext cx="4033656" cy="302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Espace réservé du contenu 1"/>
          <p:cNvSpPr>
            <a:spLocks noGrp="1"/>
          </p:cNvSpPr>
          <p:nvPr>
            <p:ph idx="1"/>
          </p:nvPr>
        </p:nvSpPr>
        <p:spPr>
          <a:xfrm>
            <a:off x="3779912" y="1203598"/>
            <a:ext cx="3600400" cy="1584176"/>
          </a:xfrm>
          <a:solidFill>
            <a:schemeClr val="bg1"/>
          </a:solidFill>
        </p:spPr>
        <p:txBody>
          <a:bodyPr/>
          <a:lstStyle/>
          <a:p>
            <a:r>
              <a:rPr lang="fr-FR" altLang="fr-FR" dirty="0"/>
              <a:t>1984 : The MathWorks</a:t>
            </a:r>
          </a:p>
          <a:p>
            <a:r>
              <a:rPr lang="fr-FR" altLang="fr-FR" dirty="0"/>
              <a:t>1990 : Simulink 1.0</a:t>
            </a:r>
          </a:p>
          <a:p>
            <a:r>
              <a:rPr lang="fr-FR" altLang="fr-FR" i="1" dirty="0">
                <a:solidFill>
                  <a:srgbClr val="FF6600"/>
                </a:solidFill>
              </a:rPr>
              <a:t>1992-3 : </a:t>
            </a:r>
            <a:r>
              <a:rPr lang="fr-FR" altLang="fr-FR" i="1" dirty="0" err="1">
                <a:solidFill>
                  <a:srgbClr val="FF6600"/>
                </a:solidFill>
              </a:rPr>
              <a:t>Ascet</a:t>
            </a:r>
            <a:r>
              <a:rPr lang="fr-FR" altLang="fr-FR" i="1" dirty="0">
                <a:solidFill>
                  <a:srgbClr val="FF6600"/>
                </a:solidFill>
              </a:rPr>
              <a:t> (ETAS Gmbh), </a:t>
            </a:r>
            <a:r>
              <a:rPr lang="fr-FR" altLang="fr-FR" i="1" dirty="0" err="1" smtClean="0">
                <a:solidFill>
                  <a:srgbClr val="FF6600"/>
                </a:solidFill>
              </a:rPr>
              <a:t>Scade</a:t>
            </a:r>
            <a:endParaRPr lang="fr-FR" altLang="fr-FR" i="1" dirty="0">
              <a:solidFill>
                <a:srgbClr val="FF6600"/>
              </a:solidFill>
            </a:endParaRPr>
          </a:p>
          <a:p>
            <a:r>
              <a:rPr lang="fr-FR" altLang="fr-FR" dirty="0"/>
              <a:t>1995 : MATLAB Compiler</a:t>
            </a:r>
          </a:p>
          <a:p>
            <a:r>
              <a:rPr lang="fr-FR" altLang="fr-FR" i="1" dirty="0">
                <a:solidFill>
                  <a:srgbClr val="FF6600"/>
                </a:solidFill>
              </a:rPr>
              <a:t>1998 : </a:t>
            </a:r>
            <a:r>
              <a:rPr lang="fr-FR" altLang="fr-FR" i="1" dirty="0" err="1">
                <a:solidFill>
                  <a:srgbClr val="FF6600"/>
                </a:solidFill>
              </a:rPr>
              <a:t>Ascet</a:t>
            </a:r>
            <a:r>
              <a:rPr lang="fr-FR" altLang="fr-FR" i="1" dirty="0">
                <a:solidFill>
                  <a:srgbClr val="FF6600"/>
                </a:solidFill>
              </a:rPr>
              <a:t>-SD</a:t>
            </a:r>
          </a:p>
          <a:p>
            <a:r>
              <a:rPr lang="fr-FR" altLang="fr-FR" dirty="0">
                <a:solidFill>
                  <a:srgbClr val="FF6600"/>
                </a:solidFill>
              </a:rPr>
              <a:t>2000 : </a:t>
            </a:r>
            <a:r>
              <a:rPr lang="fr-FR" altLang="fr-FR" dirty="0" err="1">
                <a:solidFill>
                  <a:srgbClr val="FF6600"/>
                </a:solidFill>
              </a:rPr>
              <a:t>TargetLink</a:t>
            </a:r>
            <a:r>
              <a:rPr lang="fr-FR" altLang="fr-FR" dirty="0">
                <a:solidFill>
                  <a:srgbClr val="FF6600"/>
                </a:solidFill>
              </a:rPr>
              <a:t> (</a:t>
            </a:r>
            <a:r>
              <a:rPr lang="fr-FR" altLang="fr-FR" dirty="0" err="1">
                <a:solidFill>
                  <a:srgbClr val="FF6600"/>
                </a:solidFill>
              </a:rPr>
              <a:t>dSPACE</a:t>
            </a:r>
            <a:r>
              <a:rPr lang="fr-FR" altLang="fr-FR" dirty="0">
                <a:solidFill>
                  <a:srgbClr val="FF6600"/>
                </a:solidFill>
              </a:rPr>
              <a:t> Gmbh)</a:t>
            </a:r>
          </a:p>
          <a:p>
            <a:r>
              <a:rPr lang="fr-FR" altLang="fr-FR" dirty="0" smtClean="0">
                <a:solidFill>
                  <a:srgbClr val="FF6600"/>
                </a:solidFill>
              </a:rPr>
              <a:t>2014 </a:t>
            </a:r>
            <a:r>
              <a:rPr lang="fr-FR" altLang="fr-FR" dirty="0">
                <a:solidFill>
                  <a:srgbClr val="FF6600"/>
                </a:solidFill>
              </a:rPr>
              <a:t>: </a:t>
            </a:r>
            <a:r>
              <a:rPr lang="fr-FR" altLang="fr-FR" dirty="0" smtClean="0">
                <a:solidFill>
                  <a:srgbClr val="FF6600"/>
                </a:solidFill>
              </a:rPr>
              <a:t>Code </a:t>
            </a:r>
            <a:r>
              <a:rPr lang="fr-FR" altLang="fr-FR" dirty="0" err="1" smtClean="0">
                <a:solidFill>
                  <a:srgbClr val="FF6600"/>
                </a:solidFill>
              </a:rPr>
              <a:t>Inspector</a:t>
            </a:r>
            <a:endParaRPr lang="fr-FR" altLang="fr-FR" dirty="0">
              <a:solidFill>
                <a:srgbClr val="FF6600"/>
              </a:solidFill>
            </a:endParaRPr>
          </a:p>
        </p:txBody>
      </p:sp>
      <p:pic>
        <p:nvPicPr>
          <p:cNvPr id="13" name="Picture 4" descr="jacklitt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1904" y="51470"/>
            <a:ext cx="2006600" cy="2808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6369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251520" y="843558"/>
            <a:ext cx="3132658" cy="575765"/>
          </a:xfrm>
        </p:spPr>
        <p:txBody>
          <a:bodyPr/>
          <a:lstStyle/>
          <a:p>
            <a:pPr>
              <a:buFont typeface="Wingdings" pitchFamily="2" charset="2"/>
              <a:buNone/>
            </a:pPr>
            <a:r>
              <a:rPr lang="fr-FR" altLang="fr-FR" dirty="0">
                <a:latin typeface="Arial" charset="0"/>
                <a:cs typeface="Arial" charset="0"/>
              </a:rPr>
              <a:t>AGS : </a:t>
            </a:r>
            <a:r>
              <a:rPr lang="fr-FR" altLang="fr-FR" u="sng" dirty="0">
                <a:latin typeface="Arial" charset="0"/>
                <a:cs typeface="Arial" charset="0"/>
              </a:rPr>
              <a:t>A</a:t>
            </a:r>
            <a:r>
              <a:rPr lang="fr-FR" altLang="fr-FR" dirty="0">
                <a:latin typeface="Arial" charset="0"/>
                <a:cs typeface="Arial" charset="0"/>
              </a:rPr>
              <a:t>telier de </a:t>
            </a:r>
            <a:r>
              <a:rPr lang="fr-FR" altLang="fr-FR" u="sng" dirty="0">
                <a:latin typeface="Arial" charset="0"/>
                <a:cs typeface="Arial" charset="0"/>
              </a:rPr>
              <a:t>G</a:t>
            </a:r>
            <a:r>
              <a:rPr lang="fr-FR" altLang="fr-FR" dirty="0">
                <a:latin typeface="Arial" charset="0"/>
                <a:cs typeface="Arial" charset="0"/>
              </a:rPr>
              <a:t>énie </a:t>
            </a:r>
            <a:r>
              <a:rPr lang="fr-FR" altLang="fr-FR" u="sng" dirty="0">
                <a:latin typeface="Arial" charset="0"/>
                <a:cs typeface="Arial" charset="0"/>
              </a:rPr>
              <a:t>S</a:t>
            </a:r>
            <a:r>
              <a:rPr lang="fr-FR" altLang="fr-FR" dirty="0">
                <a:latin typeface="Arial" charset="0"/>
                <a:cs typeface="Arial" charset="0"/>
              </a:rPr>
              <a:t>ystème</a:t>
            </a:r>
          </a:p>
          <a:p>
            <a:pPr lvl="1"/>
            <a:r>
              <a:rPr lang="fr-FR" altLang="fr-FR" dirty="0">
                <a:latin typeface="Arial" charset="0"/>
                <a:cs typeface="Arial" charset="0"/>
              </a:rPr>
              <a:t>Pas de codage automatique</a:t>
            </a:r>
          </a:p>
        </p:txBody>
      </p:sp>
      <p:sp>
        <p:nvSpPr>
          <p:cNvPr id="3" name="Titre 2"/>
          <p:cNvSpPr>
            <a:spLocks noGrp="1"/>
          </p:cNvSpPr>
          <p:nvPr>
            <p:ph type="title"/>
          </p:nvPr>
        </p:nvSpPr>
        <p:spPr/>
        <p:txBody>
          <a:bodyPr/>
          <a:lstStyle/>
          <a:p>
            <a:r>
              <a:rPr lang="fr-FR" dirty="0" smtClean="0"/>
              <a:t>Fin des années 90 : un exemple</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35</a:t>
            </a:fld>
            <a:endParaRPr lang="fr-FR" dirty="0"/>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1468583"/>
            <a:ext cx="5040560" cy="3263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7" y="2061574"/>
            <a:ext cx="4032448" cy="2648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675" y="51470"/>
            <a:ext cx="4504829" cy="2013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3340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Une convergence inattendue vers le synchrone</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36</a:t>
            </a:fld>
            <a:endParaRPr lang="fr-FR" dirty="0"/>
          </a:p>
        </p:txBody>
      </p:sp>
      <p:pic>
        <p:nvPicPr>
          <p:cNvPr id="11"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7614" y="727597"/>
            <a:ext cx="4190889" cy="2338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33" y="2846555"/>
            <a:ext cx="3867795" cy="1957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3"/>
          <p:cNvSpPr txBox="1">
            <a:spLocks noChangeArrowheads="1"/>
          </p:cNvSpPr>
          <p:nvPr/>
        </p:nvSpPr>
        <p:spPr bwMode="gray">
          <a:xfrm>
            <a:off x="4441701" y="2133600"/>
            <a:ext cx="346323" cy="358775"/>
          </a:xfrm>
          <a:prstGeom prst="rect">
            <a:avLst/>
          </a:prstGeom>
        </p:spPr>
        <p:txBody>
          <a:bodyPr vert="horz" lIns="0" tIns="0" rIns="0" bIns="0" rtlCol="0" anchor="t" anchorCtr="0">
            <a:noAutofit/>
          </a:bodyPr>
          <a:lstStyle>
            <a:lvl1pPr marL="180000" indent="-180000" algn="l" defTabSz="914400" rtl="0" eaLnBrk="1" latinLnBrk="0" hangingPunct="1">
              <a:lnSpc>
                <a:spcPct val="100000"/>
              </a:lnSpc>
              <a:spcBef>
                <a:spcPts val="0"/>
              </a:spcBef>
              <a:spcAft>
                <a:spcPts val="0"/>
              </a:spcAft>
              <a:buSzPct val="140000"/>
              <a:buFont typeface="Arial" panose="020B0604020202020204" pitchFamily="34" charset="0"/>
              <a:buChar char="■"/>
              <a:defRPr sz="1400" b="1" kern="1200">
                <a:solidFill>
                  <a:schemeClr val="accent1"/>
                </a:solidFill>
                <a:latin typeface="+mn-lt"/>
                <a:ea typeface="+mn-ea"/>
                <a:cs typeface="+mn-cs"/>
              </a:defRPr>
            </a:lvl1pPr>
            <a:lvl2pPr marL="360000" indent="-180000" algn="l" defTabSz="914400" rtl="0" eaLnBrk="1" latinLnBrk="0" hangingPunct="1">
              <a:lnSpc>
                <a:spcPct val="100000"/>
              </a:lnSpc>
              <a:spcBef>
                <a:spcPts val="0"/>
              </a:spcBef>
              <a:spcAft>
                <a:spcPts val="0"/>
              </a:spcAft>
              <a:buClr>
                <a:schemeClr val="accent3"/>
              </a:buClr>
              <a:buSzPct val="115000"/>
              <a:buFont typeface="Arial Black" panose="020B0A04020102020204" pitchFamily="34" charset="0"/>
              <a:buChar char="&gt;"/>
              <a:defRPr sz="1200" kern="1200">
                <a:solidFill>
                  <a:schemeClr val="accent2"/>
                </a:solidFill>
                <a:latin typeface="+mn-lt"/>
                <a:ea typeface="+mn-ea"/>
                <a:cs typeface="+mn-cs"/>
              </a:defRPr>
            </a:lvl2pPr>
            <a:lvl3pPr marL="540000" indent="-180000" algn="l" defTabSz="914400" rtl="0" eaLnBrk="1" latinLnBrk="0" hangingPunct="1">
              <a:lnSpc>
                <a:spcPct val="100000"/>
              </a:lnSpc>
              <a:spcBef>
                <a:spcPts val="0"/>
              </a:spcBef>
              <a:spcAft>
                <a:spcPts val="0"/>
              </a:spcAft>
              <a:buClr>
                <a:schemeClr val="accent3"/>
              </a:buClr>
              <a:buSzPct val="130000"/>
              <a:buFont typeface="Wingdings 2" panose="05020102010507070707" pitchFamily="18" charset="2"/>
              <a:buChar char="®"/>
              <a:defRPr sz="1200" kern="1200">
                <a:solidFill>
                  <a:schemeClr val="accent2"/>
                </a:solidFill>
                <a:latin typeface="+mn-lt"/>
                <a:ea typeface="+mn-ea"/>
                <a:cs typeface="+mn-cs"/>
              </a:defRPr>
            </a:lvl3pPr>
            <a:lvl4pPr marL="720000" indent="-180000" algn="l" defTabSz="914400" rtl="0" eaLnBrk="1" latinLnBrk="0" hangingPunct="1">
              <a:lnSpc>
                <a:spcPct val="100000"/>
              </a:lnSpc>
              <a:spcBef>
                <a:spcPts val="0"/>
              </a:spcBef>
              <a:buClr>
                <a:schemeClr val="accent3"/>
              </a:buClr>
              <a:buSzPct val="110000"/>
              <a:buFont typeface="Arial" panose="020B0604020202020204" pitchFamily="34" charset="0"/>
              <a:buChar char="○"/>
              <a:defRPr sz="1000" kern="1200">
                <a:solidFill>
                  <a:schemeClr val="accent2"/>
                </a:solidFill>
                <a:latin typeface="+mn-lt"/>
                <a:ea typeface="+mn-ea"/>
                <a:cs typeface="+mn-cs"/>
              </a:defRPr>
            </a:lvl4pPr>
            <a:lvl5pPr marL="828000" indent="-108000" algn="l" defTabSz="914400" rtl="0" eaLnBrk="1" latinLnBrk="0" hangingPunct="1">
              <a:lnSpc>
                <a:spcPct val="100000"/>
              </a:lnSpc>
              <a:spcBef>
                <a:spcPts val="0"/>
              </a:spcBef>
              <a:buClr>
                <a:schemeClr val="accent3"/>
              </a:buClr>
              <a:buSzPct val="100000"/>
              <a:buFont typeface="Arial" panose="020B0604020202020204" pitchFamily="34" charset="0"/>
              <a:buChar char="-"/>
              <a:defRPr sz="1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buFont typeface="Wingdings" pitchFamily="2" charset="2"/>
              <a:buNone/>
            </a:pPr>
            <a:r>
              <a:rPr lang="fr-FR" altLang="fr-FR" sz="1800" dirty="0" smtClean="0">
                <a:latin typeface="Arial" charset="0"/>
                <a:cs typeface="Arial" charset="0"/>
                <a:sym typeface="Wingdings" pitchFamily="2" charset="2"/>
              </a:rPr>
              <a:t></a:t>
            </a:r>
            <a:endParaRPr lang="fr-FR" altLang="fr-FR" sz="1800" dirty="0" smtClean="0">
              <a:latin typeface="Arial" charset="0"/>
              <a:cs typeface="Arial" charset="0"/>
            </a:endParaRPr>
          </a:p>
        </p:txBody>
      </p:sp>
      <p:pic>
        <p:nvPicPr>
          <p:cNvPr id="1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58" y="727596"/>
            <a:ext cx="4109294" cy="2338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4584" y="3075806"/>
            <a:ext cx="2309664" cy="1300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4248" y="3435846"/>
            <a:ext cx="2311122" cy="1306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6513028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Espace réservé pour une image  1"/>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l="13" r="13"/>
          <a:stretch>
            <a:fillRect/>
          </a:stretch>
        </p:blipFill>
        <p:spPr/>
      </p:pic>
      <p:sp>
        <p:nvSpPr>
          <p:cNvPr id="3" name="Espace réservé de la date 2"/>
          <p:cNvSpPr>
            <a:spLocks noGrp="1"/>
          </p:cNvSpPr>
          <p:nvPr>
            <p:ph type="dt" sz="half" idx="16"/>
          </p:nvPr>
        </p:nvSpPr>
        <p:spPr/>
        <p:txBody>
          <a:bodyPr/>
          <a:lstStyle/>
          <a:p>
            <a:r>
              <a:rPr lang="fr-FR" smtClean="0"/>
              <a:t>13/02/2019</a:t>
            </a:r>
            <a:endParaRPr lang="fr-FR" dirty="0"/>
          </a:p>
        </p:txBody>
      </p:sp>
      <p:sp>
        <p:nvSpPr>
          <p:cNvPr id="4" name="Espace réservé du pied de page 3"/>
          <p:cNvSpPr>
            <a:spLocks noGrp="1"/>
          </p:cNvSpPr>
          <p:nvPr>
            <p:ph type="ftr" sz="quarter" idx="17"/>
          </p:nvPr>
        </p:nvSpPr>
        <p:spPr/>
        <p:txBody>
          <a:bodyPr/>
          <a:lstStyle/>
          <a:p>
            <a:pPr algn="l"/>
            <a:r>
              <a:rPr lang="fr-FR" smtClean="0"/>
              <a:t>Model-Based Engineering</a:t>
            </a:r>
            <a:endParaRPr lang="fr-FR" dirty="0"/>
          </a:p>
        </p:txBody>
      </p:sp>
      <p:sp>
        <p:nvSpPr>
          <p:cNvPr id="5" name="Espace réservé du numéro de diapositive 4"/>
          <p:cNvSpPr>
            <a:spLocks noGrp="1"/>
          </p:cNvSpPr>
          <p:nvPr>
            <p:ph type="sldNum" sz="quarter" idx="18"/>
          </p:nvPr>
        </p:nvSpPr>
        <p:spPr/>
        <p:txBody>
          <a:bodyPr/>
          <a:lstStyle/>
          <a:p>
            <a:fld id="{733122C9-A0B9-462F-8757-0847AD287B63}" type="slidenum">
              <a:rPr lang="fr-FR" smtClean="0"/>
              <a:pPr/>
              <a:t>37</a:t>
            </a:fld>
            <a:endParaRPr lang="fr-FR" dirty="0"/>
          </a:p>
        </p:txBody>
      </p:sp>
      <p:sp>
        <p:nvSpPr>
          <p:cNvPr id="6" name="Espace réservé du texte 5"/>
          <p:cNvSpPr>
            <a:spLocks noGrp="1"/>
          </p:cNvSpPr>
          <p:nvPr>
            <p:ph type="body" sz="quarter" idx="22"/>
          </p:nvPr>
        </p:nvSpPr>
        <p:spPr/>
        <p:txBody>
          <a:bodyPr/>
          <a:lstStyle/>
          <a:p>
            <a:r>
              <a:rPr lang="fr-FR" dirty="0" smtClean="0"/>
              <a:t>LUSTRE / SCADE</a:t>
            </a:r>
            <a:endParaRPr lang="fr-FR" dirty="0"/>
          </a:p>
        </p:txBody>
      </p:sp>
      <p:sp>
        <p:nvSpPr>
          <p:cNvPr id="12" name="Espace réservé du texte 11"/>
          <p:cNvSpPr>
            <a:spLocks noGrp="1"/>
          </p:cNvSpPr>
          <p:nvPr>
            <p:ph type="body" sz="quarter" idx="23"/>
          </p:nvPr>
        </p:nvSpPr>
        <p:spPr/>
        <p:txBody>
          <a:bodyPr/>
          <a:lstStyle/>
          <a:p>
            <a:endParaRPr lang="fr-FR"/>
          </a:p>
        </p:txBody>
      </p:sp>
      <p:sp>
        <p:nvSpPr>
          <p:cNvPr id="13" name="Espace réservé du texte 12"/>
          <p:cNvSpPr>
            <a:spLocks noGrp="1"/>
          </p:cNvSpPr>
          <p:nvPr>
            <p:ph type="body" sz="quarter" idx="24"/>
          </p:nvPr>
        </p:nvSpPr>
        <p:spPr/>
        <p:txBody>
          <a:bodyPr/>
          <a:lstStyle/>
          <a:p>
            <a:endParaRPr lang="fr-FR"/>
          </a:p>
        </p:txBody>
      </p:sp>
      <p:sp>
        <p:nvSpPr>
          <p:cNvPr id="14" name="Espace réservé du texte 13"/>
          <p:cNvSpPr>
            <a:spLocks noGrp="1"/>
          </p:cNvSpPr>
          <p:nvPr>
            <p:ph type="body" sz="quarter" idx="25"/>
          </p:nvPr>
        </p:nvSpPr>
        <p:spPr/>
        <p:txBody>
          <a:bodyPr/>
          <a:lstStyle/>
          <a:p>
            <a:endParaRPr lang="fr-FR"/>
          </a:p>
        </p:txBody>
      </p:sp>
      <p:sp>
        <p:nvSpPr>
          <p:cNvPr id="10" name="Titre 9"/>
          <p:cNvSpPr>
            <a:spLocks noGrp="1"/>
          </p:cNvSpPr>
          <p:nvPr>
            <p:ph type="title"/>
          </p:nvPr>
        </p:nvSpPr>
        <p:spPr>
          <a:xfrm>
            <a:off x="4850432" y="265325"/>
            <a:ext cx="585664" cy="1180699"/>
          </a:xfrm>
        </p:spPr>
        <p:txBody>
          <a:bodyPr/>
          <a:lstStyle/>
          <a:p>
            <a:r>
              <a:rPr lang="fr-FR" dirty="0" smtClean="0"/>
              <a:t>3</a:t>
            </a:r>
            <a:endParaRPr lang="fr-FR" dirty="0"/>
          </a:p>
        </p:txBody>
      </p:sp>
    </p:spTree>
    <p:extLst>
      <p:ext uri="{BB962C8B-B14F-4D97-AF65-F5344CB8AC3E}">
        <p14:creationId xmlns:p14="http://schemas.microsoft.com/office/powerpoint/2010/main" val="16540105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P140\slides_mbd\synchron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 y="384038"/>
            <a:ext cx="9107872" cy="4347951"/>
          </a:xfrm>
          <a:prstGeom prst="rect">
            <a:avLst/>
          </a:prstGeom>
          <a:noFill/>
          <a:extLst>
            <a:ext uri="{909E8E84-426E-40DD-AFC4-6F175D3DCCD1}">
              <a14:hiddenFill xmlns:a14="http://schemas.microsoft.com/office/drawing/2010/main">
                <a:solidFill>
                  <a:srgbClr val="FFFFFF"/>
                </a:solidFill>
              </a14:hiddenFill>
            </a:ext>
          </a:extLst>
        </p:spPr>
      </p:pic>
      <p:sp>
        <p:nvSpPr>
          <p:cNvPr id="3" name="Titre 2"/>
          <p:cNvSpPr>
            <a:spLocks noGrp="1"/>
          </p:cNvSpPr>
          <p:nvPr>
            <p:ph type="title"/>
          </p:nvPr>
        </p:nvSpPr>
        <p:spPr/>
        <p:txBody>
          <a:bodyPr/>
          <a:lstStyle/>
          <a:p>
            <a:r>
              <a:rPr lang="fr-FR" dirty="0" smtClean="0"/>
              <a:t>Synchronisme</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38</a:t>
            </a:fld>
            <a:endParaRPr lang="fr-FR" dirty="0"/>
          </a:p>
        </p:txBody>
      </p:sp>
    </p:spTree>
    <p:extLst>
      <p:ext uri="{BB962C8B-B14F-4D97-AF65-F5344CB8AC3E}">
        <p14:creationId xmlns:p14="http://schemas.microsoft.com/office/powerpoint/2010/main" val="182594166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ltLang="fr-FR" dirty="0">
                <a:latin typeface="Arial" charset="0"/>
                <a:cs typeface="Arial" charset="0"/>
              </a:rPr>
              <a:t>Années 80-90 : l’ « école » Française (1/2) : SAGA</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39</a:t>
            </a:fld>
            <a:endParaRPr lang="fr-FR" dirty="0"/>
          </a:p>
        </p:txBody>
      </p:sp>
      <p:sp>
        <p:nvSpPr>
          <p:cNvPr id="7" name="Rectangle 3"/>
          <p:cNvSpPr txBox="1">
            <a:spLocks noChangeArrowheads="1"/>
          </p:cNvSpPr>
          <p:nvPr/>
        </p:nvSpPr>
        <p:spPr bwMode="gray">
          <a:xfrm>
            <a:off x="57150" y="1268091"/>
            <a:ext cx="4442842" cy="3247875"/>
          </a:xfrm>
          <a:prstGeom prst="rect">
            <a:avLst/>
          </a:prstGeom>
        </p:spPr>
        <p:txBody>
          <a:bodyPr vert="horz" lIns="0" tIns="0" rIns="0" bIns="0" rtlCol="0" anchor="t" anchorCtr="0">
            <a:noAutofit/>
          </a:bodyPr>
          <a:lstStyle>
            <a:lvl1pPr marL="180000" indent="-180000" algn="l" defTabSz="914400" rtl="0" eaLnBrk="1" latinLnBrk="0" hangingPunct="1">
              <a:lnSpc>
                <a:spcPct val="100000"/>
              </a:lnSpc>
              <a:spcBef>
                <a:spcPts val="0"/>
              </a:spcBef>
              <a:spcAft>
                <a:spcPts val="0"/>
              </a:spcAft>
              <a:buSzPct val="140000"/>
              <a:buFont typeface="Arial" panose="020B0604020202020204" pitchFamily="34" charset="0"/>
              <a:buChar char="■"/>
              <a:defRPr sz="1400" b="1" kern="1200">
                <a:solidFill>
                  <a:schemeClr val="accent1"/>
                </a:solidFill>
                <a:latin typeface="+mn-lt"/>
                <a:ea typeface="+mn-ea"/>
                <a:cs typeface="+mn-cs"/>
              </a:defRPr>
            </a:lvl1pPr>
            <a:lvl2pPr marL="360000" indent="-180000" algn="l" defTabSz="914400" rtl="0" eaLnBrk="1" latinLnBrk="0" hangingPunct="1">
              <a:lnSpc>
                <a:spcPct val="100000"/>
              </a:lnSpc>
              <a:spcBef>
                <a:spcPts val="0"/>
              </a:spcBef>
              <a:spcAft>
                <a:spcPts val="0"/>
              </a:spcAft>
              <a:buClr>
                <a:schemeClr val="accent3"/>
              </a:buClr>
              <a:buSzPct val="115000"/>
              <a:buFont typeface="Arial Black" panose="020B0A04020102020204" pitchFamily="34" charset="0"/>
              <a:buChar char="&gt;"/>
              <a:defRPr sz="1200" kern="1200">
                <a:solidFill>
                  <a:schemeClr val="accent2"/>
                </a:solidFill>
                <a:latin typeface="+mn-lt"/>
                <a:ea typeface="+mn-ea"/>
                <a:cs typeface="+mn-cs"/>
              </a:defRPr>
            </a:lvl2pPr>
            <a:lvl3pPr marL="540000" indent="-180000" algn="l" defTabSz="914400" rtl="0" eaLnBrk="1" latinLnBrk="0" hangingPunct="1">
              <a:lnSpc>
                <a:spcPct val="100000"/>
              </a:lnSpc>
              <a:spcBef>
                <a:spcPts val="0"/>
              </a:spcBef>
              <a:spcAft>
                <a:spcPts val="0"/>
              </a:spcAft>
              <a:buClr>
                <a:schemeClr val="accent3"/>
              </a:buClr>
              <a:buSzPct val="130000"/>
              <a:buFont typeface="Wingdings 2" panose="05020102010507070707" pitchFamily="18" charset="2"/>
              <a:buChar char="®"/>
              <a:defRPr sz="1200" kern="1200">
                <a:solidFill>
                  <a:schemeClr val="accent2"/>
                </a:solidFill>
                <a:latin typeface="+mn-lt"/>
                <a:ea typeface="+mn-ea"/>
                <a:cs typeface="+mn-cs"/>
              </a:defRPr>
            </a:lvl3pPr>
            <a:lvl4pPr marL="720000" indent="-180000" algn="l" defTabSz="914400" rtl="0" eaLnBrk="1" latinLnBrk="0" hangingPunct="1">
              <a:lnSpc>
                <a:spcPct val="100000"/>
              </a:lnSpc>
              <a:spcBef>
                <a:spcPts val="0"/>
              </a:spcBef>
              <a:buClr>
                <a:schemeClr val="accent3"/>
              </a:buClr>
              <a:buSzPct val="110000"/>
              <a:buFont typeface="Arial" panose="020B0604020202020204" pitchFamily="34" charset="0"/>
              <a:buChar char="○"/>
              <a:defRPr sz="1000" kern="1200">
                <a:solidFill>
                  <a:schemeClr val="accent2"/>
                </a:solidFill>
                <a:latin typeface="+mn-lt"/>
                <a:ea typeface="+mn-ea"/>
                <a:cs typeface="+mn-cs"/>
              </a:defRPr>
            </a:lvl4pPr>
            <a:lvl5pPr marL="828000" indent="-108000" algn="l" defTabSz="914400" rtl="0" eaLnBrk="1" latinLnBrk="0" hangingPunct="1">
              <a:lnSpc>
                <a:spcPct val="100000"/>
              </a:lnSpc>
              <a:spcBef>
                <a:spcPts val="0"/>
              </a:spcBef>
              <a:buClr>
                <a:schemeClr val="accent3"/>
              </a:buClr>
              <a:buSzPct val="100000"/>
              <a:buFont typeface="Arial" panose="020B0604020202020204" pitchFamily="34" charset="0"/>
              <a:buChar char="-"/>
              <a:defRPr sz="1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altLang="fr-FR" sz="1800" dirty="0" smtClean="0">
                <a:latin typeface="Arial" charset="0"/>
                <a:cs typeface="Arial" charset="0"/>
              </a:rPr>
              <a:t>77 : Grafcet</a:t>
            </a:r>
          </a:p>
          <a:p>
            <a:endParaRPr lang="fr-FR" altLang="fr-FR" sz="1800" dirty="0" smtClean="0">
              <a:latin typeface="Arial" charset="0"/>
              <a:cs typeface="Arial" charset="0"/>
            </a:endParaRPr>
          </a:p>
          <a:p>
            <a:r>
              <a:rPr lang="fr-FR" altLang="fr-FR" sz="1800" dirty="0" smtClean="0">
                <a:latin typeface="Arial" charset="0"/>
                <a:cs typeface="Arial" charset="0"/>
              </a:rPr>
              <a:t>1985, 3 langages </a:t>
            </a:r>
            <a:r>
              <a:rPr lang="fr-FR" altLang="fr-FR" sz="1800" u="sng" dirty="0" smtClean="0">
                <a:latin typeface="Arial" charset="0"/>
                <a:cs typeface="Arial" charset="0"/>
              </a:rPr>
              <a:t>synchrones</a:t>
            </a:r>
            <a:r>
              <a:rPr lang="fr-FR" altLang="fr-FR" sz="1800" dirty="0" smtClean="0">
                <a:latin typeface="Arial" charset="0"/>
                <a:cs typeface="Arial" charset="0"/>
              </a:rPr>
              <a:t> :</a:t>
            </a:r>
          </a:p>
          <a:p>
            <a:pPr lvl="1"/>
            <a:r>
              <a:rPr lang="fr-FR" altLang="fr-FR" sz="1600" dirty="0" smtClean="0">
                <a:latin typeface="Arial" charset="0"/>
                <a:cs typeface="Arial" charset="0"/>
              </a:rPr>
              <a:t>Lustre (</a:t>
            </a:r>
            <a:r>
              <a:rPr lang="fr-FR" altLang="fr-FR" sz="1600" dirty="0" err="1" smtClean="0">
                <a:latin typeface="Arial" charset="0"/>
                <a:cs typeface="Arial" charset="0"/>
              </a:rPr>
              <a:t>Caspi</a:t>
            </a:r>
            <a:r>
              <a:rPr lang="fr-FR" altLang="fr-FR" sz="1600" dirty="0" smtClean="0">
                <a:latin typeface="Arial" charset="0"/>
                <a:cs typeface="Arial" charset="0"/>
              </a:rPr>
              <a:t> / Halbwachs)</a:t>
            </a:r>
          </a:p>
          <a:p>
            <a:pPr lvl="2"/>
            <a:r>
              <a:rPr lang="fr-FR" altLang="fr-FR" sz="1600" dirty="0" err="1" smtClean="0">
                <a:latin typeface="Arial" charset="0"/>
                <a:cs typeface="Arial" charset="0"/>
              </a:rPr>
              <a:t>Univ</a:t>
            </a:r>
            <a:r>
              <a:rPr lang="fr-FR" altLang="fr-FR" sz="1600" dirty="0" smtClean="0">
                <a:latin typeface="Arial" charset="0"/>
                <a:cs typeface="Arial" charset="0"/>
              </a:rPr>
              <a:t>. de Grenoble (futur </a:t>
            </a:r>
            <a:r>
              <a:rPr lang="fr-FR" altLang="fr-FR" sz="1600" dirty="0" err="1" smtClean="0">
                <a:latin typeface="Arial" charset="0"/>
                <a:cs typeface="Arial" charset="0"/>
              </a:rPr>
              <a:t>Verimag</a:t>
            </a:r>
            <a:r>
              <a:rPr lang="fr-FR" altLang="fr-FR" sz="1600" dirty="0" smtClean="0">
                <a:latin typeface="Arial" charset="0"/>
                <a:cs typeface="Arial" charset="0"/>
              </a:rPr>
              <a:t>)</a:t>
            </a:r>
          </a:p>
          <a:p>
            <a:pPr lvl="1"/>
            <a:r>
              <a:rPr lang="fr-FR" altLang="fr-FR" sz="1600" dirty="0" smtClean="0">
                <a:latin typeface="Arial" charset="0"/>
                <a:cs typeface="Arial" charset="0"/>
              </a:rPr>
              <a:t>Esterel (Berry / </a:t>
            </a:r>
            <a:r>
              <a:rPr lang="fr-FR" altLang="fr-FR" sz="1600" dirty="0" err="1" smtClean="0">
                <a:latin typeface="Arial" charset="0"/>
                <a:cs typeface="Arial" charset="0"/>
              </a:rPr>
              <a:t>Marmorat</a:t>
            </a:r>
            <a:r>
              <a:rPr lang="fr-FR" altLang="fr-FR" sz="1600" dirty="0" smtClean="0">
                <a:latin typeface="Arial" charset="0"/>
                <a:cs typeface="Arial" charset="0"/>
              </a:rPr>
              <a:t> / Rigault)</a:t>
            </a:r>
          </a:p>
          <a:p>
            <a:pPr lvl="1"/>
            <a:r>
              <a:rPr lang="fr-FR" altLang="fr-FR" sz="1600" dirty="0" smtClean="0">
                <a:latin typeface="Arial" charset="0"/>
                <a:cs typeface="Arial" charset="0"/>
              </a:rPr>
              <a:t>Signal (Benveniste / Le </a:t>
            </a:r>
            <a:r>
              <a:rPr lang="fr-FR" altLang="fr-FR" sz="1600" dirty="0" err="1" smtClean="0">
                <a:latin typeface="Arial" charset="0"/>
                <a:cs typeface="Arial" charset="0"/>
              </a:rPr>
              <a:t>Guernic</a:t>
            </a:r>
            <a:r>
              <a:rPr lang="fr-FR" altLang="fr-FR" sz="1600" dirty="0" smtClean="0">
                <a:latin typeface="Arial" charset="0"/>
                <a:cs typeface="Arial" charset="0"/>
              </a:rPr>
              <a:t>)</a:t>
            </a:r>
          </a:p>
          <a:p>
            <a:endParaRPr lang="fr-FR" altLang="fr-FR" sz="1800" dirty="0" smtClean="0">
              <a:latin typeface="Arial" charset="0"/>
              <a:cs typeface="Arial" charset="0"/>
            </a:endParaRPr>
          </a:p>
          <a:p>
            <a:endParaRPr lang="fr-FR" altLang="fr-FR" sz="1800" dirty="0" smtClean="0">
              <a:latin typeface="Arial" charset="0"/>
              <a:cs typeface="Arial" charset="0"/>
            </a:endParaRPr>
          </a:p>
          <a:p>
            <a:r>
              <a:rPr lang="fr-FR" altLang="fr-FR" sz="1800" dirty="0" smtClean="0">
                <a:latin typeface="Arial" charset="0"/>
                <a:cs typeface="Arial" charset="0"/>
              </a:rPr>
              <a:t>Lustre = </a:t>
            </a:r>
            <a:r>
              <a:rPr lang="fr-FR" altLang="fr-FR" sz="1800" u="sng" dirty="0" err="1" smtClean="0">
                <a:latin typeface="Arial" charset="0"/>
                <a:cs typeface="Arial" charset="0"/>
              </a:rPr>
              <a:t>LU</a:t>
            </a:r>
            <a:r>
              <a:rPr lang="fr-FR" altLang="fr-FR" sz="1800" dirty="0" err="1" smtClean="0">
                <a:latin typeface="Arial" charset="0"/>
                <a:cs typeface="Arial" charset="0"/>
              </a:rPr>
              <a:t>cid</a:t>
            </a:r>
            <a:r>
              <a:rPr lang="fr-FR" altLang="fr-FR" sz="1800" dirty="0" smtClean="0">
                <a:latin typeface="Arial" charset="0"/>
                <a:cs typeface="Arial" charset="0"/>
              </a:rPr>
              <a:t> </a:t>
            </a:r>
            <a:r>
              <a:rPr lang="fr-FR" altLang="fr-FR" sz="1800" u="sng" dirty="0" smtClean="0">
                <a:latin typeface="Arial" charset="0"/>
                <a:cs typeface="Arial" charset="0"/>
              </a:rPr>
              <a:t>S</a:t>
            </a:r>
            <a:r>
              <a:rPr lang="fr-FR" altLang="fr-FR" sz="1800" dirty="0" smtClean="0">
                <a:latin typeface="Arial" charset="0"/>
                <a:cs typeface="Arial" charset="0"/>
              </a:rPr>
              <a:t>ynchrone </a:t>
            </a:r>
            <a:r>
              <a:rPr lang="fr-FR" altLang="fr-FR" sz="1800" u="sng" dirty="0" smtClean="0">
                <a:latin typeface="Arial" charset="0"/>
                <a:cs typeface="Arial" charset="0"/>
              </a:rPr>
              <a:t>T</a:t>
            </a:r>
            <a:r>
              <a:rPr lang="fr-FR" altLang="fr-FR" sz="1800" dirty="0" smtClean="0">
                <a:latin typeface="Arial" charset="0"/>
                <a:cs typeface="Arial" charset="0"/>
              </a:rPr>
              <a:t>emps </a:t>
            </a:r>
            <a:r>
              <a:rPr lang="fr-FR" altLang="fr-FR" sz="1800" u="sng" dirty="0" err="1" smtClean="0">
                <a:latin typeface="Arial" charset="0"/>
                <a:cs typeface="Arial" charset="0"/>
              </a:rPr>
              <a:t>RE</a:t>
            </a:r>
            <a:r>
              <a:rPr lang="fr-FR" altLang="fr-FR" sz="1800" dirty="0" err="1" smtClean="0">
                <a:latin typeface="Arial" charset="0"/>
                <a:cs typeface="Arial" charset="0"/>
              </a:rPr>
              <a:t>el</a:t>
            </a:r>
            <a:endParaRPr lang="fr-FR" altLang="fr-FR" sz="1800" dirty="0" smtClean="0">
              <a:latin typeface="Arial" charset="0"/>
              <a:cs typeface="Arial" charset="0"/>
            </a:endParaRPr>
          </a:p>
          <a:p>
            <a:r>
              <a:rPr lang="fr-FR" altLang="fr-FR" sz="1800" u="sng" dirty="0" smtClean="0">
                <a:latin typeface="Arial" charset="0"/>
                <a:cs typeface="Arial" charset="0"/>
              </a:rPr>
              <a:t>Synchrone : compilation efficace</a:t>
            </a:r>
          </a:p>
        </p:txBody>
      </p:sp>
      <p:sp>
        <p:nvSpPr>
          <p:cNvPr id="8" name="Rectangle 4"/>
          <p:cNvSpPr txBox="1">
            <a:spLocks noChangeArrowheads="1"/>
          </p:cNvSpPr>
          <p:nvPr/>
        </p:nvSpPr>
        <p:spPr bwMode="gray">
          <a:xfrm>
            <a:off x="4441155" y="771550"/>
            <a:ext cx="4683125" cy="1296987"/>
          </a:xfrm>
          <a:prstGeom prst="rect">
            <a:avLst/>
          </a:prstGeom>
        </p:spPr>
        <p:txBody>
          <a:bodyPr vert="horz" lIns="0" tIns="0" rIns="0" bIns="0" rtlCol="0" anchor="t" anchorCtr="0">
            <a:noAutofit/>
          </a:bodyPr>
          <a:lstStyle>
            <a:lvl1pPr marL="180000" indent="-180000" algn="l" defTabSz="914400" rtl="0" eaLnBrk="1" latinLnBrk="0" hangingPunct="1">
              <a:lnSpc>
                <a:spcPct val="100000"/>
              </a:lnSpc>
              <a:spcBef>
                <a:spcPts val="0"/>
              </a:spcBef>
              <a:spcAft>
                <a:spcPts val="0"/>
              </a:spcAft>
              <a:buSzPct val="140000"/>
              <a:buFont typeface="Arial" panose="020B0604020202020204" pitchFamily="34" charset="0"/>
              <a:buChar char="■"/>
              <a:defRPr sz="1400" b="1" kern="1200">
                <a:solidFill>
                  <a:schemeClr val="accent1"/>
                </a:solidFill>
                <a:latin typeface="+mn-lt"/>
                <a:ea typeface="+mn-ea"/>
                <a:cs typeface="+mn-cs"/>
              </a:defRPr>
            </a:lvl1pPr>
            <a:lvl2pPr marL="360000" indent="-180000" algn="l" defTabSz="914400" rtl="0" eaLnBrk="1" latinLnBrk="0" hangingPunct="1">
              <a:lnSpc>
                <a:spcPct val="100000"/>
              </a:lnSpc>
              <a:spcBef>
                <a:spcPts val="0"/>
              </a:spcBef>
              <a:spcAft>
                <a:spcPts val="0"/>
              </a:spcAft>
              <a:buClr>
                <a:schemeClr val="accent3"/>
              </a:buClr>
              <a:buSzPct val="115000"/>
              <a:buFont typeface="Arial Black" panose="020B0A04020102020204" pitchFamily="34" charset="0"/>
              <a:buChar char="&gt;"/>
              <a:defRPr sz="1200" kern="1200">
                <a:solidFill>
                  <a:schemeClr val="accent2"/>
                </a:solidFill>
                <a:latin typeface="+mn-lt"/>
                <a:ea typeface="+mn-ea"/>
                <a:cs typeface="+mn-cs"/>
              </a:defRPr>
            </a:lvl2pPr>
            <a:lvl3pPr marL="540000" indent="-180000" algn="l" defTabSz="914400" rtl="0" eaLnBrk="1" latinLnBrk="0" hangingPunct="1">
              <a:lnSpc>
                <a:spcPct val="100000"/>
              </a:lnSpc>
              <a:spcBef>
                <a:spcPts val="0"/>
              </a:spcBef>
              <a:spcAft>
                <a:spcPts val="0"/>
              </a:spcAft>
              <a:buClr>
                <a:schemeClr val="accent3"/>
              </a:buClr>
              <a:buSzPct val="130000"/>
              <a:buFont typeface="Wingdings 2" panose="05020102010507070707" pitchFamily="18" charset="2"/>
              <a:buChar char="®"/>
              <a:defRPr sz="1200" kern="1200">
                <a:solidFill>
                  <a:schemeClr val="accent2"/>
                </a:solidFill>
                <a:latin typeface="+mn-lt"/>
                <a:ea typeface="+mn-ea"/>
                <a:cs typeface="+mn-cs"/>
              </a:defRPr>
            </a:lvl3pPr>
            <a:lvl4pPr marL="720000" indent="-180000" algn="l" defTabSz="914400" rtl="0" eaLnBrk="1" latinLnBrk="0" hangingPunct="1">
              <a:lnSpc>
                <a:spcPct val="100000"/>
              </a:lnSpc>
              <a:spcBef>
                <a:spcPts val="0"/>
              </a:spcBef>
              <a:buClr>
                <a:schemeClr val="accent3"/>
              </a:buClr>
              <a:buSzPct val="110000"/>
              <a:buFont typeface="Arial" panose="020B0604020202020204" pitchFamily="34" charset="0"/>
              <a:buChar char="○"/>
              <a:defRPr sz="1000" kern="1200">
                <a:solidFill>
                  <a:schemeClr val="accent2"/>
                </a:solidFill>
                <a:latin typeface="+mn-lt"/>
                <a:ea typeface="+mn-ea"/>
                <a:cs typeface="+mn-cs"/>
              </a:defRPr>
            </a:lvl4pPr>
            <a:lvl5pPr marL="828000" indent="-108000" algn="l" defTabSz="914400" rtl="0" eaLnBrk="1" latinLnBrk="0" hangingPunct="1">
              <a:lnSpc>
                <a:spcPct val="100000"/>
              </a:lnSpc>
              <a:spcBef>
                <a:spcPts val="0"/>
              </a:spcBef>
              <a:buClr>
                <a:schemeClr val="accent3"/>
              </a:buClr>
              <a:buSzPct val="100000"/>
              <a:buFont typeface="Arial" panose="020B0604020202020204" pitchFamily="34" charset="0"/>
              <a:buChar char="-"/>
              <a:defRPr sz="1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altLang="fr-FR" sz="1800" dirty="0" smtClean="0">
                <a:latin typeface="Arial" charset="0"/>
                <a:cs typeface="Arial" charset="0"/>
              </a:rPr>
              <a:t>Tranche N4 des centrales nucléaires : arrêt d’urgence contrôlé par le système logiciel SPIN</a:t>
            </a:r>
          </a:p>
          <a:p>
            <a:pPr lvl="1"/>
            <a:r>
              <a:rPr lang="fr-FR" altLang="fr-FR" sz="1600" dirty="0" smtClean="0">
                <a:latin typeface="Arial" charset="0"/>
                <a:cs typeface="Arial" charset="0"/>
              </a:rPr>
              <a:t>Merlin-</a:t>
            </a:r>
            <a:r>
              <a:rPr lang="fr-FR" altLang="fr-FR" sz="1600" dirty="0" err="1" smtClean="0">
                <a:latin typeface="Arial" charset="0"/>
                <a:cs typeface="Arial" charset="0"/>
              </a:rPr>
              <a:t>Gérin</a:t>
            </a:r>
            <a:r>
              <a:rPr lang="fr-FR" altLang="fr-FR" sz="1600" dirty="0" smtClean="0">
                <a:latin typeface="Arial" charset="0"/>
                <a:cs typeface="Arial" charset="0"/>
              </a:rPr>
              <a:t> (Grenoble)</a:t>
            </a:r>
          </a:p>
        </p:txBody>
      </p:sp>
      <p:sp>
        <p:nvSpPr>
          <p:cNvPr id="9" name="Rectangle 9"/>
          <p:cNvSpPr>
            <a:spLocks noChangeArrowheads="1"/>
          </p:cNvSpPr>
          <p:nvPr/>
        </p:nvSpPr>
        <p:spPr bwMode="auto">
          <a:xfrm>
            <a:off x="4932040" y="2501676"/>
            <a:ext cx="4176464" cy="2230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1463" indent="-271463" eaLnBrk="0" hangingPunct="0">
              <a:spcBef>
                <a:spcPct val="80000"/>
              </a:spcBef>
              <a:buClr>
                <a:schemeClr val="accent2"/>
              </a:buClr>
              <a:buSzPct val="80000"/>
              <a:buFont typeface="Wingdings" pitchFamily="2" charset="2"/>
              <a:buChar char="è"/>
              <a:defRPr b="1">
                <a:solidFill>
                  <a:schemeClr val="bg2"/>
                </a:solidFill>
                <a:latin typeface="Arial" charset="0"/>
                <a:cs typeface="Arial" charset="0"/>
              </a:defRPr>
            </a:lvl1pPr>
            <a:lvl2pPr marL="715963" indent="-265113" eaLnBrk="0" hangingPunct="0">
              <a:spcBef>
                <a:spcPct val="15000"/>
              </a:spcBef>
              <a:buClr>
                <a:schemeClr val="accent2"/>
              </a:buClr>
              <a:buFont typeface="Wingdings" pitchFamily="2" charset="2"/>
              <a:buChar char="§"/>
              <a:defRPr sz="1600">
                <a:solidFill>
                  <a:schemeClr val="tx1"/>
                </a:solidFill>
                <a:latin typeface="Arial" charset="0"/>
                <a:cs typeface="Arial" charset="0"/>
              </a:defRPr>
            </a:lvl2pPr>
            <a:lvl3pPr marL="1160463" indent="-260350" eaLnBrk="0" hangingPunct="0">
              <a:spcBef>
                <a:spcPct val="15000"/>
              </a:spcBef>
              <a:buClr>
                <a:schemeClr val="accent2"/>
              </a:buClr>
              <a:buFont typeface="Wingdings" pitchFamily="2" charset="2"/>
              <a:buChar char="ú"/>
              <a:defRPr sz="1400">
                <a:solidFill>
                  <a:schemeClr val="tx1"/>
                </a:solidFill>
                <a:latin typeface="Arial" charset="0"/>
                <a:cs typeface="Arial" charset="0"/>
              </a:defRPr>
            </a:lvl3pPr>
            <a:lvl4pPr marL="1519238" indent="-179388" eaLnBrk="0" hangingPunct="0">
              <a:spcBef>
                <a:spcPct val="15000"/>
              </a:spcBef>
              <a:buClr>
                <a:schemeClr val="accent2"/>
              </a:buClr>
              <a:buFont typeface="Arial" charset="0"/>
              <a:buChar char="‒"/>
              <a:defRPr sz="1200">
                <a:solidFill>
                  <a:schemeClr val="tx1"/>
                </a:solidFill>
                <a:latin typeface="Arial" charset="0"/>
                <a:cs typeface="Arial" charset="0"/>
              </a:defRPr>
            </a:lvl4pPr>
            <a:lvl5pPr marL="1878013" indent="-173038" eaLnBrk="0" hangingPunct="0">
              <a:spcBef>
                <a:spcPct val="15000"/>
              </a:spcBef>
              <a:buClr>
                <a:schemeClr val="accent2"/>
              </a:buClr>
              <a:buFont typeface="Arial" charset="0"/>
              <a:buChar char="‒"/>
              <a:defRPr sz="1200">
                <a:solidFill>
                  <a:schemeClr val="tx1"/>
                </a:solidFill>
                <a:latin typeface="Arial" charset="0"/>
                <a:cs typeface="Arial" charset="0"/>
              </a:defRPr>
            </a:lvl5pPr>
            <a:lvl6pPr marL="2335213" indent="-173038" eaLnBrk="0" fontAlgn="base" hangingPunct="0">
              <a:spcBef>
                <a:spcPct val="15000"/>
              </a:spcBef>
              <a:spcAft>
                <a:spcPct val="0"/>
              </a:spcAft>
              <a:buClr>
                <a:schemeClr val="accent2"/>
              </a:buClr>
              <a:buFont typeface="Arial" charset="0"/>
              <a:buChar char="‒"/>
              <a:defRPr sz="1200">
                <a:solidFill>
                  <a:schemeClr val="tx1"/>
                </a:solidFill>
                <a:latin typeface="Arial" charset="0"/>
                <a:cs typeface="Arial" charset="0"/>
              </a:defRPr>
            </a:lvl6pPr>
            <a:lvl7pPr marL="2792413" indent="-173038" eaLnBrk="0" fontAlgn="base" hangingPunct="0">
              <a:spcBef>
                <a:spcPct val="15000"/>
              </a:spcBef>
              <a:spcAft>
                <a:spcPct val="0"/>
              </a:spcAft>
              <a:buClr>
                <a:schemeClr val="accent2"/>
              </a:buClr>
              <a:buFont typeface="Arial" charset="0"/>
              <a:buChar char="‒"/>
              <a:defRPr sz="1200">
                <a:solidFill>
                  <a:schemeClr val="tx1"/>
                </a:solidFill>
                <a:latin typeface="Arial" charset="0"/>
                <a:cs typeface="Arial" charset="0"/>
              </a:defRPr>
            </a:lvl7pPr>
            <a:lvl8pPr marL="3249613" indent="-173038" eaLnBrk="0" fontAlgn="base" hangingPunct="0">
              <a:spcBef>
                <a:spcPct val="15000"/>
              </a:spcBef>
              <a:spcAft>
                <a:spcPct val="0"/>
              </a:spcAft>
              <a:buClr>
                <a:schemeClr val="accent2"/>
              </a:buClr>
              <a:buFont typeface="Arial" charset="0"/>
              <a:buChar char="‒"/>
              <a:defRPr sz="1200">
                <a:solidFill>
                  <a:schemeClr val="tx1"/>
                </a:solidFill>
                <a:latin typeface="Arial" charset="0"/>
                <a:cs typeface="Arial" charset="0"/>
              </a:defRPr>
            </a:lvl8pPr>
            <a:lvl9pPr marL="3706813" indent="-173038" eaLnBrk="0" fontAlgn="base" hangingPunct="0">
              <a:spcBef>
                <a:spcPct val="15000"/>
              </a:spcBef>
              <a:spcAft>
                <a:spcPct val="0"/>
              </a:spcAft>
              <a:buClr>
                <a:schemeClr val="accent2"/>
              </a:buClr>
              <a:buFont typeface="Arial" charset="0"/>
              <a:buChar char="‒"/>
              <a:defRPr sz="1200">
                <a:solidFill>
                  <a:schemeClr val="tx1"/>
                </a:solidFill>
                <a:latin typeface="Arial" charset="0"/>
                <a:cs typeface="Arial" charset="0"/>
              </a:defRPr>
            </a:lvl9pPr>
          </a:lstStyle>
          <a:p>
            <a:r>
              <a:rPr lang="fr-FR" altLang="fr-FR" dirty="0"/>
              <a:t>SAGA : </a:t>
            </a:r>
            <a:r>
              <a:rPr lang="fr-FR" altLang="fr-FR" u="sng" dirty="0"/>
              <a:t>S</a:t>
            </a:r>
            <a:r>
              <a:rPr lang="fr-FR" altLang="fr-FR" dirty="0"/>
              <a:t>pécification </a:t>
            </a:r>
            <a:r>
              <a:rPr lang="fr-FR" altLang="fr-FR" u="sng" dirty="0"/>
              <a:t>A</a:t>
            </a:r>
            <a:r>
              <a:rPr lang="fr-FR" altLang="fr-FR" dirty="0"/>
              <a:t>ssistée et </a:t>
            </a:r>
            <a:r>
              <a:rPr lang="fr-FR" altLang="fr-FR" u="sng" dirty="0"/>
              <a:t>G</a:t>
            </a:r>
            <a:r>
              <a:rPr lang="fr-FR" altLang="fr-FR" dirty="0"/>
              <a:t>énération </a:t>
            </a:r>
            <a:r>
              <a:rPr lang="fr-FR" altLang="fr-FR" u="sng" dirty="0"/>
              <a:t>A</a:t>
            </a:r>
            <a:r>
              <a:rPr lang="fr-FR" altLang="fr-FR" dirty="0"/>
              <a:t>utomatique</a:t>
            </a:r>
          </a:p>
          <a:p>
            <a:pPr lvl="1"/>
            <a:r>
              <a:rPr lang="fr-FR" altLang="fr-FR" dirty="0" err="1"/>
              <a:t>Pilaud</a:t>
            </a:r>
            <a:r>
              <a:rPr lang="fr-FR" altLang="fr-FR" dirty="0"/>
              <a:t> et </a:t>
            </a:r>
            <a:r>
              <a:rPr lang="fr-FR" altLang="fr-FR" dirty="0" err="1"/>
              <a:t>Bergerand</a:t>
            </a:r>
            <a:endParaRPr lang="fr-FR" altLang="fr-FR" dirty="0"/>
          </a:p>
          <a:p>
            <a:endParaRPr lang="fr-FR" altLang="fr-FR" dirty="0"/>
          </a:p>
          <a:p>
            <a:r>
              <a:rPr lang="fr-FR" altLang="fr-FR" dirty="0" err="1"/>
              <a:t>Verilog</a:t>
            </a:r>
            <a:r>
              <a:rPr lang="fr-FR" altLang="fr-FR" dirty="0"/>
              <a:t> (Toulouse)</a:t>
            </a:r>
          </a:p>
          <a:p>
            <a:pPr lvl="1"/>
            <a:r>
              <a:rPr lang="fr-FR" altLang="fr-FR" dirty="0" err="1"/>
              <a:t>Pilaud</a:t>
            </a:r>
            <a:endParaRPr lang="fr-FR" altLang="fr-FR" dirty="0"/>
          </a:p>
        </p:txBody>
      </p:sp>
      <p:sp>
        <p:nvSpPr>
          <p:cNvPr id="10" name="Oval 5"/>
          <p:cNvSpPr>
            <a:spLocks noChangeArrowheads="1"/>
          </p:cNvSpPr>
          <p:nvPr/>
        </p:nvSpPr>
        <p:spPr bwMode="auto">
          <a:xfrm>
            <a:off x="1259632" y="2210941"/>
            <a:ext cx="1152525" cy="504825"/>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 name="Oval 5"/>
          <p:cNvSpPr>
            <a:spLocks noChangeArrowheads="1"/>
          </p:cNvSpPr>
          <p:nvPr/>
        </p:nvSpPr>
        <p:spPr bwMode="auto">
          <a:xfrm>
            <a:off x="5867747" y="1491630"/>
            <a:ext cx="1152525" cy="504825"/>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 name="Line 7"/>
          <p:cNvSpPr>
            <a:spLocks noChangeShapeType="1"/>
          </p:cNvSpPr>
          <p:nvPr/>
        </p:nvSpPr>
        <p:spPr bwMode="auto">
          <a:xfrm>
            <a:off x="2410966" y="2571750"/>
            <a:ext cx="2305050" cy="0"/>
          </a:xfrm>
          <a:prstGeom prst="line">
            <a:avLst/>
          </a:prstGeom>
          <a:noFill/>
          <a:ln w="254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3" name="Line 8"/>
          <p:cNvSpPr>
            <a:spLocks noChangeShapeType="1"/>
          </p:cNvSpPr>
          <p:nvPr/>
        </p:nvSpPr>
        <p:spPr bwMode="auto">
          <a:xfrm>
            <a:off x="6444208" y="1995686"/>
            <a:ext cx="0" cy="431800"/>
          </a:xfrm>
          <a:prstGeom prst="line">
            <a:avLst/>
          </a:prstGeom>
          <a:noFill/>
          <a:ln w="254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Tree>
    <p:extLst>
      <p:ext uri="{BB962C8B-B14F-4D97-AF65-F5344CB8AC3E}">
        <p14:creationId xmlns:p14="http://schemas.microsoft.com/office/powerpoint/2010/main" val="990037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p:bldP spid="10" grpId="0" animBg="1"/>
      <p:bldP spid="11" grpId="0" animBg="1"/>
      <p:bldP spid="12"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7"/>
          <p:cNvSpPr>
            <a:spLocks noGrp="1"/>
          </p:cNvSpPr>
          <p:nvPr>
            <p:ph idx="1"/>
          </p:nvPr>
        </p:nvSpPr>
        <p:spPr>
          <a:xfrm>
            <a:off x="4067944" y="771550"/>
            <a:ext cx="4789227" cy="2719109"/>
          </a:xfrm>
        </p:spPr>
        <p:txBody>
          <a:bodyPr/>
          <a:lstStyle/>
          <a:p>
            <a:pPr marL="342900" indent="-342900">
              <a:buFont typeface="+mj-lt"/>
              <a:buAutoNum type="arabicPeriod"/>
            </a:pPr>
            <a:r>
              <a:rPr lang="fr-FR" b="0" dirty="0"/>
              <a:t>A </a:t>
            </a:r>
            <a:r>
              <a:rPr lang="fr-FR" b="0" dirty="0" err="1"/>
              <a:t>three-dimensional</a:t>
            </a:r>
            <a:r>
              <a:rPr lang="fr-FR" b="0" dirty="0"/>
              <a:t> </a:t>
            </a:r>
            <a:r>
              <a:rPr lang="fr-FR" b="0" dirty="0" err="1"/>
              <a:t>representation</a:t>
            </a:r>
            <a:r>
              <a:rPr lang="en-US" dirty="0" smtClean="0"/>
              <a:t>, … </a:t>
            </a:r>
            <a:r>
              <a:rPr lang="fr-FR" b="0" dirty="0" err="1"/>
              <a:t>smaller</a:t>
            </a:r>
            <a:r>
              <a:rPr lang="fr-FR" b="0" dirty="0"/>
              <a:t> </a:t>
            </a:r>
            <a:r>
              <a:rPr lang="fr-FR" b="0" dirty="0" err="1" smtClean="0"/>
              <a:t>scale</a:t>
            </a:r>
            <a:r>
              <a:rPr lang="fr-FR" b="0" dirty="0" smtClean="0"/>
              <a:t> …</a:t>
            </a:r>
            <a:endParaRPr lang="fr-FR" dirty="0" smtClean="0"/>
          </a:p>
          <a:p>
            <a:pPr marL="408600" lvl="1" indent="-228600">
              <a:buFont typeface="+mj-lt"/>
              <a:buAutoNum type="arabicPeriod"/>
            </a:pPr>
            <a:endParaRPr lang="fr-FR" dirty="0"/>
          </a:p>
          <a:p>
            <a:pPr marL="342900" indent="-342900">
              <a:buFont typeface="+mj-lt"/>
              <a:buAutoNum type="arabicPeriod"/>
            </a:pPr>
            <a:r>
              <a:rPr lang="en-US" b="0" dirty="0"/>
              <a:t>A thing used as an example to follow or </a:t>
            </a:r>
            <a:r>
              <a:rPr lang="en-US" b="0" dirty="0" smtClean="0"/>
              <a:t>imitate</a:t>
            </a:r>
            <a:r>
              <a:rPr lang="en-US" dirty="0" smtClean="0"/>
              <a:t>.</a:t>
            </a:r>
          </a:p>
          <a:p>
            <a:pPr marL="522900" lvl="1" indent="-342900">
              <a:buFont typeface="+mj-lt"/>
              <a:buAutoNum type="arabicPeriod"/>
            </a:pPr>
            <a:r>
              <a:rPr lang="fr-FR" i="1" dirty="0" smtClean="0"/>
              <a:t>… a </a:t>
            </a:r>
            <a:r>
              <a:rPr lang="fr-FR" i="1" dirty="0"/>
              <a:t>model of </a:t>
            </a:r>
            <a:r>
              <a:rPr lang="fr-FR" i="1" dirty="0" smtClean="0"/>
              <a:t>self-control …</a:t>
            </a:r>
            <a:endParaRPr lang="en-US" dirty="0" smtClean="0"/>
          </a:p>
          <a:p>
            <a:pPr marL="342900" indent="-342900">
              <a:buFont typeface="+mj-lt"/>
              <a:buAutoNum type="arabicPeriod"/>
            </a:pPr>
            <a:endParaRPr lang="en-US" dirty="0"/>
          </a:p>
          <a:p>
            <a:pPr marL="342900" indent="-342900">
              <a:buFont typeface="+mj-lt"/>
              <a:buAutoNum type="arabicPeriod"/>
            </a:pPr>
            <a:r>
              <a:rPr lang="fr-FR" b="0" dirty="0"/>
              <a:t>A </a:t>
            </a:r>
            <a:r>
              <a:rPr lang="fr-FR" b="0" dirty="0" err="1"/>
              <a:t>simplified</a:t>
            </a:r>
            <a:r>
              <a:rPr lang="fr-FR" b="0" dirty="0"/>
              <a:t> </a:t>
            </a:r>
            <a:r>
              <a:rPr lang="fr-FR" b="0" dirty="0" smtClean="0"/>
              <a:t>description … </a:t>
            </a:r>
            <a:r>
              <a:rPr lang="en-US" b="0" dirty="0"/>
              <a:t>to assist calculations and </a:t>
            </a:r>
            <a:r>
              <a:rPr lang="en-US" b="0" dirty="0" smtClean="0"/>
              <a:t>predictions.</a:t>
            </a:r>
          </a:p>
          <a:p>
            <a:pPr marL="342900" indent="-342900">
              <a:buFont typeface="+mj-lt"/>
              <a:buAutoNum type="arabicPeriod"/>
            </a:pPr>
            <a:endParaRPr lang="en-US" b="0" dirty="0" smtClean="0"/>
          </a:p>
          <a:p>
            <a:pPr marL="342900" indent="-342900">
              <a:buFont typeface="+mj-lt"/>
              <a:buAutoNum type="arabicPeriod"/>
            </a:pPr>
            <a:r>
              <a:rPr lang="en-US" b="0" strike="sngStrike" dirty="0"/>
              <a:t>A person employed to display clothes by wearing them</a:t>
            </a:r>
            <a:r>
              <a:rPr lang="en-US" b="0" strike="sngStrike" dirty="0" smtClean="0"/>
              <a:t>.</a:t>
            </a:r>
            <a:endParaRPr lang="fr-FR" dirty="0" smtClean="0"/>
          </a:p>
          <a:p>
            <a:pPr marL="342900" indent="-342900">
              <a:buFont typeface="+mj-lt"/>
              <a:buAutoNum type="arabicPeriod"/>
            </a:pPr>
            <a:r>
              <a:rPr lang="en-US" b="0" strike="sngStrike" dirty="0"/>
              <a:t>A particular design or version of a product</a:t>
            </a:r>
            <a:r>
              <a:rPr lang="en-US" b="0" strike="sngStrike" dirty="0" smtClean="0"/>
              <a:t>.</a:t>
            </a:r>
          </a:p>
          <a:p>
            <a:pPr marL="342900" indent="-342900">
              <a:buFont typeface="+mj-lt"/>
              <a:buAutoNum type="arabicPeriod"/>
            </a:pPr>
            <a:endParaRPr lang="en-US" b="0" dirty="0"/>
          </a:p>
          <a:p>
            <a:pPr marL="0" indent="0">
              <a:buNone/>
            </a:pPr>
            <a:r>
              <a:rPr lang="en-US" b="0" dirty="0" smtClean="0"/>
              <a:t>Origin … set </a:t>
            </a:r>
            <a:r>
              <a:rPr lang="en-US" b="0" dirty="0"/>
              <a:t>of plans of a </a:t>
            </a:r>
            <a:r>
              <a:rPr lang="en-US" b="0" dirty="0" smtClean="0"/>
              <a:t>building …</a:t>
            </a:r>
            <a:endParaRPr lang="fr-FR" dirty="0"/>
          </a:p>
        </p:txBody>
      </p:sp>
      <p:sp>
        <p:nvSpPr>
          <p:cNvPr id="7" name="Titre 6"/>
          <p:cNvSpPr>
            <a:spLocks noGrp="1"/>
          </p:cNvSpPr>
          <p:nvPr>
            <p:ph type="title"/>
          </p:nvPr>
        </p:nvSpPr>
        <p:spPr/>
        <p:txBody>
          <a:bodyPr/>
          <a:lstStyle/>
          <a:p>
            <a:r>
              <a:rPr lang="fr-FR" dirty="0" err="1" smtClean="0"/>
              <a:t>What</a:t>
            </a:r>
            <a:r>
              <a:rPr lang="fr-FR" dirty="0" smtClean="0"/>
              <a:t> </a:t>
            </a:r>
            <a:r>
              <a:rPr lang="fr-FR" dirty="0" err="1" smtClean="0"/>
              <a:t>is</a:t>
            </a:r>
            <a:r>
              <a:rPr lang="fr-FR" dirty="0" smtClean="0"/>
              <a:t> a model </a:t>
            </a:r>
            <a:r>
              <a:rPr lang="fr-FR" dirty="0"/>
              <a:t>? (https://en.oxforddictionaries.com/definition/model)</a:t>
            </a:r>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4</a:t>
            </a:fld>
            <a:endParaRPr lang="fr-FR" dirty="0"/>
          </a:p>
        </p:txBody>
      </p:sp>
      <p:pic>
        <p:nvPicPr>
          <p:cNvPr id="3" name="Espace réservé pour une image  2"/>
          <p:cNvPicPr>
            <a:picLocks noGrp="1" noChangeAspect="1"/>
          </p:cNvPicPr>
          <p:nvPr>
            <p:ph type="pic" sz="quarter" idx="14"/>
          </p:nvPr>
        </p:nvPicPr>
        <p:blipFill>
          <a:blip r:embed="rId4">
            <a:extLst>
              <a:ext uri="{28A0092B-C50C-407E-A947-70E740481C1C}">
                <a14:useLocalDpi xmlns:a14="http://schemas.microsoft.com/office/drawing/2010/main" val="0"/>
              </a:ext>
            </a:extLst>
          </a:blip>
          <a:stretch>
            <a:fillRect/>
          </a:stretch>
        </p:blipFill>
        <p:spPr>
          <a:xfrm>
            <a:off x="395536" y="843558"/>
            <a:ext cx="3225512" cy="1612756"/>
          </a:xfrm>
        </p:spPr>
      </p:pic>
      <p:pic>
        <p:nvPicPr>
          <p:cNvPr id="9" name="Espace réservé pour une imag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gray">
          <a:xfrm>
            <a:off x="395536" y="2643758"/>
            <a:ext cx="3225512" cy="610454"/>
          </a:xfrm>
          <a:prstGeom prst="rect">
            <a:avLst/>
          </a:prstGeom>
          <a:solidFill>
            <a:schemeClr val="bg1">
              <a:lumMod val="95000"/>
            </a:schemeClr>
          </a:solidFill>
          <a:ln w="57150">
            <a:solidFill>
              <a:schemeClr val="accent1"/>
            </a:solidFill>
            <a:miter lim="800000"/>
          </a:ln>
        </p:spPr>
      </p:pic>
      <p:pic>
        <p:nvPicPr>
          <p:cNvPr id="12" name="Espace réservé pour une image  2"/>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gray">
          <a:xfrm>
            <a:off x="395536" y="3329448"/>
            <a:ext cx="1555504" cy="1330534"/>
          </a:xfrm>
          <a:prstGeom prst="rect">
            <a:avLst/>
          </a:prstGeom>
          <a:solidFill>
            <a:schemeClr val="bg1">
              <a:lumMod val="95000"/>
            </a:schemeClr>
          </a:solidFill>
          <a:ln w="57150">
            <a:solidFill>
              <a:schemeClr val="accent1"/>
            </a:solidFill>
            <a:miter lim="800000"/>
          </a:ln>
        </p:spPr>
      </p:pic>
      <p:pic>
        <p:nvPicPr>
          <p:cNvPr id="13" name="beethoven_ode_to_joy.mi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810272" y="3363838"/>
            <a:ext cx="609600" cy="609600"/>
          </a:xfrm>
          <a:prstGeom prst="rect">
            <a:avLst/>
          </a:prstGeom>
        </p:spPr>
      </p:pic>
      <p:pic>
        <p:nvPicPr>
          <p:cNvPr id="14" name="Imag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07245" y="2836147"/>
            <a:ext cx="1901259" cy="1895843"/>
          </a:xfrm>
          <a:prstGeom prst="rect">
            <a:avLst/>
          </a:prstGeom>
        </p:spPr>
      </p:pic>
      <p:sp>
        <p:nvSpPr>
          <p:cNvPr id="15" name="ZoneTexte 14"/>
          <p:cNvSpPr txBox="1"/>
          <p:nvPr/>
        </p:nvSpPr>
        <p:spPr>
          <a:xfrm>
            <a:off x="5420950" y="4098337"/>
            <a:ext cx="1697901" cy="523220"/>
          </a:xfrm>
          <a:prstGeom prst="rect">
            <a:avLst/>
          </a:prstGeom>
          <a:noFill/>
        </p:spPr>
        <p:txBody>
          <a:bodyPr wrap="none" rtlCol="0">
            <a:spAutoFit/>
          </a:bodyPr>
          <a:lstStyle/>
          <a:p>
            <a:r>
              <a:rPr lang="fr-FR" sz="1400" dirty="0" smtClean="0"/>
              <a:t>Couvent de St-Gall</a:t>
            </a:r>
          </a:p>
          <a:p>
            <a:r>
              <a:rPr lang="fr-FR" sz="1400" dirty="0" smtClean="0"/>
              <a:t>Suisse, IXe siècle </a:t>
            </a:r>
            <a:endParaRPr lang="fr-FR" sz="1400" dirty="0"/>
          </a:p>
        </p:txBody>
      </p:sp>
    </p:spTree>
    <p:extLst>
      <p:ext uri="{BB962C8B-B14F-4D97-AF65-F5344CB8AC3E}">
        <p14:creationId xmlns:p14="http://schemas.microsoft.com/office/powerpoint/2010/main" val="419240939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5000" fill="hold"/>
                                        <p:tgtEl>
                                          <p:spTgt spid="13"/>
                                        </p:tgtEl>
                                      </p:cBhvr>
                                    </p:cmd>
                                  </p:childTnLst>
                                </p:cTn>
                              </p:par>
                            </p:childTnLst>
                          </p:cTn>
                        </p:par>
                      </p:childTnLst>
                    </p:cTn>
                  </p:par>
                </p:childTnLst>
              </p:cTn>
              <p:nextCondLst>
                <p:cond evt="onClick" delay="0">
                  <p:tgtEl>
                    <p:spTgt spid="13"/>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ltLang="fr-FR" dirty="0">
                <a:latin typeface="Arial" charset="0"/>
                <a:cs typeface="Arial" charset="0"/>
              </a:rPr>
              <a:t>Années 80-90 : l’ « école » Française (2/2) : SAO</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40</a:t>
            </a:fld>
            <a:endParaRPr lang="fr-FR" dirty="0"/>
          </a:p>
        </p:txBody>
      </p:sp>
      <p:pic>
        <p:nvPicPr>
          <p:cNvPr id="7" name="Picture 3" descr="Flare"/>
          <p:cNvPicPr>
            <a:picLocks noChangeAspect="1" noChangeArrowheads="1"/>
          </p:cNvPicPr>
          <p:nvPr/>
        </p:nvPicPr>
        <p:blipFill>
          <a:blip r:embed="rId2" cstate="print">
            <a:extLst>
              <a:ext uri="{28A0092B-C50C-407E-A947-70E740481C1C}">
                <a14:useLocalDpi xmlns:a14="http://schemas.microsoft.com/office/drawing/2010/main" val="0"/>
              </a:ext>
            </a:extLst>
          </a:blip>
          <a:srcRect t="5714" r="4990"/>
          <a:stretch>
            <a:fillRect/>
          </a:stretch>
        </p:blipFill>
        <p:spPr bwMode="auto">
          <a:xfrm>
            <a:off x="3384768" y="699543"/>
            <a:ext cx="5745019" cy="403244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p:cNvSpPr txBox="1">
            <a:spLocks noChangeArrowheads="1"/>
          </p:cNvSpPr>
          <p:nvPr/>
        </p:nvSpPr>
        <p:spPr bwMode="gray">
          <a:xfrm>
            <a:off x="251544" y="843558"/>
            <a:ext cx="2808288" cy="574675"/>
          </a:xfrm>
          <a:prstGeom prst="rect">
            <a:avLst/>
          </a:prstGeom>
        </p:spPr>
        <p:txBody>
          <a:bodyPr vert="horz" lIns="0" tIns="0" rIns="0" bIns="0" rtlCol="0" anchor="t" anchorCtr="0">
            <a:noAutofit/>
          </a:bodyPr>
          <a:lstStyle>
            <a:lvl1pPr marL="180000" indent="-180000" algn="l" defTabSz="914400" rtl="0" eaLnBrk="1" latinLnBrk="0" hangingPunct="1">
              <a:lnSpc>
                <a:spcPct val="100000"/>
              </a:lnSpc>
              <a:spcBef>
                <a:spcPts val="0"/>
              </a:spcBef>
              <a:spcAft>
                <a:spcPts val="0"/>
              </a:spcAft>
              <a:buSzPct val="140000"/>
              <a:buFont typeface="Arial" panose="020B0604020202020204" pitchFamily="34" charset="0"/>
              <a:buChar char="■"/>
              <a:defRPr sz="1400" b="1" kern="1200">
                <a:solidFill>
                  <a:schemeClr val="accent1"/>
                </a:solidFill>
                <a:latin typeface="+mn-lt"/>
                <a:ea typeface="+mn-ea"/>
                <a:cs typeface="+mn-cs"/>
              </a:defRPr>
            </a:lvl1pPr>
            <a:lvl2pPr marL="360000" indent="-180000" algn="l" defTabSz="914400" rtl="0" eaLnBrk="1" latinLnBrk="0" hangingPunct="1">
              <a:lnSpc>
                <a:spcPct val="100000"/>
              </a:lnSpc>
              <a:spcBef>
                <a:spcPts val="0"/>
              </a:spcBef>
              <a:spcAft>
                <a:spcPts val="0"/>
              </a:spcAft>
              <a:buClr>
                <a:schemeClr val="accent3"/>
              </a:buClr>
              <a:buSzPct val="115000"/>
              <a:buFont typeface="Arial Black" panose="020B0A04020102020204" pitchFamily="34" charset="0"/>
              <a:buChar char="&gt;"/>
              <a:defRPr sz="1200" kern="1200">
                <a:solidFill>
                  <a:schemeClr val="accent2"/>
                </a:solidFill>
                <a:latin typeface="+mn-lt"/>
                <a:ea typeface="+mn-ea"/>
                <a:cs typeface="+mn-cs"/>
              </a:defRPr>
            </a:lvl2pPr>
            <a:lvl3pPr marL="540000" indent="-180000" algn="l" defTabSz="914400" rtl="0" eaLnBrk="1" latinLnBrk="0" hangingPunct="1">
              <a:lnSpc>
                <a:spcPct val="100000"/>
              </a:lnSpc>
              <a:spcBef>
                <a:spcPts val="0"/>
              </a:spcBef>
              <a:spcAft>
                <a:spcPts val="0"/>
              </a:spcAft>
              <a:buClr>
                <a:schemeClr val="accent3"/>
              </a:buClr>
              <a:buSzPct val="130000"/>
              <a:buFont typeface="Wingdings 2" panose="05020102010507070707" pitchFamily="18" charset="2"/>
              <a:buChar char="®"/>
              <a:defRPr sz="1200" kern="1200">
                <a:solidFill>
                  <a:schemeClr val="accent2"/>
                </a:solidFill>
                <a:latin typeface="+mn-lt"/>
                <a:ea typeface="+mn-ea"/>
                <a:cs typeface="+mn-cs"/>
              </a:defRPr>
            </a:lvl3pPr>
            <a:lvl4pPr marL="720000" indent="-180000" algn="l" defTabSz="914400" rtl="0" eaLnBrk="1" latinLnBrk="0" hangingPunct="1">
              <a:lnSpc>
                <a:spcPct val="100000"/>
              </a:lnSpc>
              <a:spcBef>
                <a:spcPts val="0"/>
              </a:spcBef>
              <a:buClr>
                <a:schemeClr val="accent3"/>
              </a:buClr>
              <a:buSzPct val="110000"/>
              <a:buFont typeface="Arial" panose="020B0604020202020204" pitchFamily="34" charset="0"/>
              <a:buChar char="○"/>
              <a:defRPr sz="1000" kern="1200">
                <a:solidFill>
                  <a:schemeClr val="accent2"/>
                </a:solidFill>
                <a:latin typeface="+mn-lt"/>
                <a:ea typeface="+mn-ea"/>
                <a:cs typeface="+mn-cs"/>
              </a:defRPr>
            </a:lvl4pPr>
            <a:lvl5pPr marL="828000" indent="-108000" algn="l" defTabSz="914400" rtl="0" eaLnBrk="1" latinLnBrk="0" hangingPunct="1">
              <a:lnSpc>
                <a:spcPct val="100000"/>
              </a:lnSpc>
              <a:spcBef>
                <a:spcPts val="0"/>
              </a:spcBef>
              <a:buClr>
                <a:schemeClr val="accent3"/>
              </a:buClr>
              <a:buSzPct val="100000"/>
              <a:buFont typeface="Arial" panose="020B0604020202020204" pitchFamily="34" charset="0"/>
              <a:buChar char="-"/>
              <a:defRPr sz="1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2" charset="2"/>
              <a:buNone/>
            </a:pPr>
            <a:r>
              <a:rPr lang="fr-FR" altLang="fr-FR" dirty="0" smtClean="0">
                <a:latin typeface="Arial" charset="0"/>
                <a:cs typeface="Arial" charset="0"/>
              </a:rPr>
              <a:t>A320 : « </a:t>
            </a:r>
            <a:r>
              <a:rPr lang="fr-FR" altLang="fr-FR" dirty="0" err="1" smtClean="0">
                <a:latin typeface="Arial" charset="0"/>
                <a:cs typeface="Arial" charset="0"/>
              </a:rPr>
              <a:t>fly</a:t>
            </a:r>
            <a:r>
              <a:rPr lang="fr-FR" altLang="fr-FR" dirty="0" smtClean="0">
                <a:latin typeface="Arial" charset="0"/>
                <a:cs typeface="Arial" charset="0"/>
              </a:rPr>
              <a:t>-by-</a:t>
            </a:r>
            <a:r>
              <a:rPr lang="fr-FR" altLang="fr-FR" dirty="0" err="1" smtClean="0">
                <a:latin typeface="Arial" charset="0"/>
                <a:cs typeface="Arial" charset="0"/>
              </a:rPr>
              <a:t>wire</a:t>
            </a:r>
            <a:r>
              <a:rPr lang="fr-FR" altLang="fr-FR" dirty="0" smtClean="0">
                <a:latin typeface="Arial" charset="0"/>
                <a:cs typeface="Arial" charset="0"/>
              </a:rPr>
              <a:t> »</a:t>
            </a:r>
          </a:p>
        </p:txBody>
      </p:sp>
      <p:sp>
        <p:nvSpPr>
          <p:cNvPr id="9" name="Rectangle 5"/>
          <p:cNvSpPr>
            <a:spLocks noChangeArrowheads="1"/>
          </p:cNvSpPr>
          <p:nvPr/>
        </p:nvSpPr>
        <p:spPr bwMode="auto">
          <a:xfrm>
            <a:off x="107528" y="1347614"/>
            <a:ext cx="3277240" cy="3384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1463" indent="-271463" eaLnBrk="0" hangingPunct="0">
              <a:spcBef>
                <a:spcPct val="80000"/>
              </a:spcBef>
              <a:buClr>
                <a:schemeClr val="accent2"/>
              </a:buClr>
              <a:buSzPct val="80000"/>
              <a:buFont typeface="Wingdings" pitchFamily="2" charset="2"/>
              <a:buChar char="è"/>
              <a:defRPr sz="2000" b="1">
                <a:solidFill>
                  <a:schemeClr val="bg2"/>
                </a:solidFill>
                <a:latin typeface="Arial" charset="0"/>
                <a:cs typeface="Arial" charset="0"/>
              </a:defRPr>
            </a:lvl1pPr>
            <a:lvl2pPr marL="715963" indent="-265113" eaLnBrk="0" hangingPunct="0">
              <a:spcBef>
                <a:spcPct val="15000"/>
              </a:spcBef>
              <a:buClr>
                <a:schemeClr val="accent2"/>
              </a:buClr>
              <a:buFont typeface="Wingdings" pitchFamily="2" charset="2"/>
              <a:buChar char="§"/>
              <a:defRPr>
                <a:solidFill>
                  <a:schemeClr val="tx1"/>
                </a:solidFill>
                <a:latin typeface="Arial" charset="0"/>
                <a:cs typeface="Arial" charset="0"/>
              </a:defRPr>
            </a:lvl2pPr>
            <a:lvl3pPr marL="1160463" indent="-260350" eaLnBrk="0" hangingPunct="0">
              <a:spcBef>
                <a:spcPct val="15000"/>
              </a:spcBef>
              <a:buClr>
                <a:schemeClr val="accent2"/>
              </a:buClr>
              <a:buFont typeface="Wingdings" pitchFamily="2" charset="2"/>
              <a:buChar char="ú"/>
              <a:defRPr sz="1600">
                <a:solidFill>
                  <a:schemeClr val="tx1"/>
                </a:solidFill>
                <a:latin typeface="Arial" charset="0"/>
                <a:cs typeface="Arial" charset="0"/>
              </a:defRPr>
            </a:lvl3pPr>
            <a:lvl4pPr marL="1519238" indent="-179388" eaLnBrk="0" hangingPunct="0">
              <a:spcBef>
                <a:spcPct val="15000"/>
              </a:spcBef>
              <a:buClr>
                <a:schemeClr val="accent2"/>
              </a:buClr>
              <a:buFont typeface="Arial" charset="0"/>
              <a:buChar char="‒"/>
              <a:defRPr sz="1400">
                <a:solidFill>
                  <a:schemeClr val="tx1"/>
                </a:solidFill>
                <a:latin typeface="Arial" charset="0"/>
                <a:cs typeface="Arial" charset="0"/>
              </a:defRPr>
            </a:lvl4pPr>
            <a:lvl5pPr marL="1878013" indent="-173038" eaLnBrk="0" hangingPunct="0">
              <a:spcBef>
                <a:spcPct val="15000"/>
              </a:spcBef>
              <a:buClr>
                <a:schemeClr val="accent2"/>
              </a:buClr>
              <a:buFont typeface="Arial" charset="0"/>
              <a:buChar char="‒"/>
              <a:defRPr sz="1400">
                <a:solidFill>
                  <a:schemeClr val="tx1"/>
                </a:solidFill>
                <a:latin typeface="Arial" charset="0"/>
                <a:cs typeface="Arial" charset="0"/>
              </a:defRPr>
            </a:lvl5pPr>
            <a:lvl6pPr marL="2335213" indent="-173038" eaLnBrk="0" fontAlgn="base" hangingPunct="0">
              <a:spcBef>
                <a:spcPct val="15000"/>
              </a:spcBef>
              <a:spcAft>
                <a:spcPct val="0"/>
              </a:spcAft>
              <a:buClr>
                <a:schemeClr val="accent2"/>
              </a:buClr>
              <a:buFont typeface="Arial" charset="0"/>
              <a:buChar char="‒"/>
              <a:defRPr sz="1400">
                <a:solidFill>
                  <a:schemeClr val="tx1"/>
                </a:solidFill>
                <a:latin typeface="Arial" charset="0"/>
                <a:cs typeface="Arial" charset="0"/>
              </a:defRPr>
            </a:lvl6pPr>
            <a:lvl7pPr marL="2792413" indent="-173038" eaLnBrk="0" fontAlgn="base" hangingPunct="0">
              <a:spcBef>
                <a:spcPct val="15000"/>
              </a:spcBef>
              <a:spcAft>
                <a:spcPct val="0"/>
              </a:spcAft>
              <a:buClr>
                <a:schemeClr val="accent2"/>
              </a:buClr>
              <a:buFont typeface="Arial" charset="0"/>
              <a:buChar char="‒"/>
              <a:defRPr sz="1400">
                <a:solidFill>
                  <a:schemeClr val="tx1"/>
                </a:solidFill>
                <a:latin typeface="Arial" charset="0"/>
                <a:cs typeface="Arial" charset="0"/>
              </a:defRPr>
            </a:lvl7pPr>
            <a:lvl8pPr marL="3249613" indent="-173038" eaLnBrk="0" fontAlgn="base" hangingPunct="0">
              <a:spcBef>
                <a:spcPct val="15000"/>
              </a:spcBef>
              <a:spcAft>
                <a:spcPct val="0"/>
              </a:spcAft>
              <a:buClr>
                <a:schemeClr val="accent2"/>
              </a:buClr>
              <a:buFont typeface="Arial" charset="0"/>
              <a:buChar char="‒"/>
              <a:defRPr sz="1400">
                <a:solidFill>
                  <a:schemeClr val="tx1"/>
                </a:solidFill>
                <a:latin typeface="Arial" charset="0"/>
                <a:cs typeface="Arial" charset="0"/>
              </a:defRPr>
            </a:lvl8pPr>
            <a:lvl9pPr marL="3706813" indent="-173038" eaLnBrk="0" fontAlgn="base" hangingPunct="0">
              <a:spcBef>
                <a:spcPct val="15000"/>
              </a:spcBef>
              <a:spcAft>
                <a:spcPct val="0"/>
              </a:spcAft>
              <a:buClr>
                <a:schemeClr val="accent2"/>
              </a:buClr>
              <a:buFont typeface="Arial" charset="0"/>
              <a:buChar char="‒"/>
              <a:defRPr sz="1400">
                <a:solidFill>
                  <a:schemeClr val="tx1"/>
                </a:solidFill>
                <a:latin typeface="Arial" charset="0"/>
                <a:cs typeface="Arial" charset="0"/>
              </a:defRPr>
            </a:lvl9pPr>
          </a:lstStyle>
          <a:p>
            <a:r>
              <a:rPr lang="fr-FR" altLang="fr-FR" dirty="0"/>
              <a:t>SAO : </a:t>
            </a:r>
            <a:r>
              <a:rPr lang="fr-FR" altLang="fr-FR" u="sng" dirty="0"/>
              <a:t>S</a:t>
            </a:r>
            <a:r>
              <a:rPr lang="fr-FR" altLang="fr-FR" dirty="0"/>
              <a:t>pécification </a:t>
            </a:r>
            <a:r>
              <a:rPr lang="fr-FR" altLang="fr-FR" u="sng" dirty="0"/>
              <a:t>A</a:t>
            </a:r>
            <a:r>
              <a:rPr lang="fr-FR" altLang="fr-FR" dirty="0"/>
              <a:t>ssistée par </a:t>
            </a:r>
            <a:r>
              <a:rPr lang="fr-FR" altLang="fr-FR" u="sng" dirty="0"/>
              <a:t>O</a:t>
            </a:r>
            <a:r>
              <a:rPr lang="fr-FR" altLang="fr-FR" dirty="0"/>
              <a:t>rdinateur</a:t>
            </a:r>
          </a:p>
          <a:p>
            <a:pPr lvl="1"/>
            <a:r>
              <a:rPr lang="fr-FR" altLang="fr-FR" dirty="0"/>
              <a:t>pas de génération de code</a:t>
            </a:r>
          </a:p>
          <a:p>
            <a:r>
              <a:rPr lang="fr-FR" altLang="fr-FR" dirty="0"/>
              <a:t>Lustre + SAO = SCADE</a:t>
            </a:r>
          </a:p>
          <a:p>
            <a:pPr lvl="1"/>
            <a:r>
              <a:rPr lang="fr-FR" altLang="fr-FR" dirty="0" smtClean="0"/>
              <a:t>1995 : DO178-B </a:t>
            </a:r>
            <a:r>
              <a:rPr lang="fr-FR" altLang="fr-FR" dirty="0" err="1" smtClean="0"/>
              <a:t>qual</a:t>
            </a:r>
            <a:r>
              <a:rPr lang="fr-FR" altLang="fr-FR" dirty="0" smtClean="0"/>
              <a:t>. </a:t>
            </a:r>
            <a:r>
              <a:rPr lang="fr-FR" altLang="fr-FR" dirty="0"/>
              <a:t>p</a:t>
            </a:r>
            <a:r>
              <a:rPr lang="fr-FR" altLang="fr-FR" dirty="0" smtClean="0"/>
              <a:t>our l’ A340</a:t>
            </a:r>
            <a:endParaRPr lang="fr-FR" altLang="fr-FR" dirty="0"/>
          </a:p>
        </p:txBody>
      </p:sp>
    </p:spTree>
    <p:extLst>
      <p:ext uri="{BB962C8B-B14F-4D97-AF65-F5344CB8AC3E}">
        <p14:creationId xmlns:p14="http://schemas.microsoft.com/office/powerpoint/2010/main" val="1770755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ltLang="fr-FR" u="sng" dirty="0">
                <a:latin typeface="Arial" pitchFamily="34" charset="0"/>
              </a:rPr>
              <a:t>Engineering</a:t>
            </a:r>
            <a:r>
              <a:rPr lang="fr-FR" altLang="fr-FR" dirty="0">
                <a:latin typeface="Arial" pitchFamily="34" charset="0"/>
              </a:rPr>
              <a:t> data-flow = ‘</a:t>
            </a:r>
            <a:r>
              <a:rPr lang="fr-FR" altLang="fr-FR" dirty="0" err="1">
                <a:latin typeface="Arial" pitchFamily="34" charset="0"/>
              </a:rPr>
              <a:t>clockless</a:t>
            </a:r>
            <a:r>
              <a:rPr lang="fr-FR" altLang="fr-FR" dirty="0">
                <a:latin typeface="Arial" pitchFamily="34" charset="0"/>
              </a:rPr>
              <a:t>’ Lustre</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41</a:t>
            </a:fld>
            <a:endParaRPr lang="fr-FR" dirty="0"/>
          </a:p>
        </p:txBody>
      </p:sp>
      <p:pic>
        <p:nvPicPr>
          <p:cNvPr id="7" name="Picture 6" descr="C:\Users\F074018\Documents\erts2016\abstract\scade_simple_coun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1059582"/>
            <a:ext cx="4405239" cy="1648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descr="C:\Users\F074018\Documents\erts2016\abstract\scade_robust_count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4" y="3062542"/>
            <a:ext cx="4434262" cy="1669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descr="C:\Users\F074018\Documents\erts2016\abstract\sk_simple_count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008" y="908050"/>
            <a:ext cx="4464496" cy="1724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Users\F074018\Documents\erts2016\abstract\sk_robust_count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4008" y="3014392"/>
            <a:ext cx="4464495" cy="167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8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WARNING (1/2): </a:t>
            </a:r>
            <a:r>
              <a:rPr lang="fr-FR" u="sng" dirty="0" err="1"/>
              <a:t>hierarchical</a:t>
            </a:r>
            <a:r>
              <a:rPr lang="fr-FR" dirty="0"/>
              <a:t> </a:t>
            </a:r>
            <a:r>
              <a:rPr lang="fr-FR" dirty="0" err="1"/>
              <a:t>automatas</a:t>
            </a:r>
            <a:r>
              <a:rPr lang="fr-FR" dirty="0"/>
              <a:t> </a:t>
            </a:r>
            <a:r>
              <a:rPr lang="fr-FR" dirty="0" err="1"/>
              <a:t>differ</a:t>
            </a:r>
            <a:r>
              <a:rPr lang="fr-FR" dirty="0"/>
              <a:t> FUNDAMENTALLY</a:t>
            </a:r>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42</a:t>
            </a:fld>
            <a:endParaRPr lang="fr-FR" dirty="0"/>
          </a:p>
        </p:txBody>
      </p:sp>
      <p:sp>
        <p:nvSpPr>
          <p:cNvPr id="12" name="Espace réservé du numéro de diapositive 5"/>
          <p:cNvSpPr txBox="1">
            <a:spLocks/>
          </p:cNvSpPr>
          <p:nvPr/>
        </p:nvSpPr>
        <p:spPr bwMode="gray">
          <a:xfrm>
            <a:off x="250825" y="4624389"/>
            <a:ext cx="235174" cy="324000"/>
          </a:xfrm>
          <a:prstGeom prst="rect">
            <a:avLst/>
          </a:prstGeom>
        </p:spPr>
        <p:txBody>
          <a:bodyPr vert="horz" lIns="0" tIns="0" rIns="0" bIns="0" rtlCol="0" anchor="b" anchorCtr="0">
            <a:noAutofit/>
          </a:bodyPr>
          <a:lstStyle>
            <a:defPPr>
              <a:defRPr lang="fr-FR"/>
            </a:defPPr>
            <a:lvl1pPr marL="0" algn="l" defTabSz="914400" rtl="0" eaLnBrk="1" latinLnBrk="0" hangingPunct="1">
              <a:defRPr sz="950" b="1"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33122C9-A0B9-462F-8757-0847AD287B63}" type="slidenum">
              <a:rPr lang="fr-FR" smtClean="0"/>
              <a:pPr/>
              <a:t>42</a:t>
            </a:fld>
            <a:endParaRPr lang="fr-FR" dirty="0"/>
          </a:p>
        </p:txBody>
      </p:sp>
      <p:pic>
        <p:nvPicPr>
          <p:cNvPr id="13" name="Picture 18" descr="C:\Users\F074018\Documents\erts2016\ppt\scade_hierarchy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792" y="2499742"/>
            <a:ext cx="5438328" cy="2227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4" descr="C:\Users\F074018\Documents\erts2016\ppt\scade_hierarch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054" y="2499742"/>
            <a:ext cx="5524418" cy="227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descr="C:\Users\F074018\Documents\erts2016\ppt\sk_hierarchy_scop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4279" y="699542"/>
            <a:ext cx="2653888" cy="1730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ZoneTexte 15"/>
          <p:cNvSpPr txBox="1">
            <a:spLocks noChangeArrowheads="1"/>
          </p:cNvSpPr>
          <p:nvPr/>
        </p:nvSpPr>
        <p:spPr bwMode="auto">
          <a:xfrm>
            <a:off x="6513604" y="2499742"/>
            <a:ext cx="26669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80000"/>
              </a:spcBef>
              <a:buClr>
                <a:schemeClr val="accent2"/>
              </a:buClr>
              <a:buSzPct val="80000"/>
              <a:buFont typeface="Wingdings" pitchFamily="2" charset="2"/>
              <a:buChar char="è"/>
              <a:defRPr sz="2000" b="1">
                <a:solidFill>
                  <a:schemeClr val="bg2"/>
                </a:solidFill>
                <a:latin typeface="Arial" pitchFamily="34" charset="0"/>
              </a:defRPr>
            </a:lvl1pPr>
            <a:lvl2pPr marL="742950" indent="-285750" eaLnBrk="0" hangingPunct="0">
              <a:spcBef>
                <a:spcPct val="15000"/>
              </a:spcBef>
              <a:buClr>
                <a:schemeClr val="accent2"/>
              </a:buClr>
              <a:buFont typeface="Wingdings" pitchFamily="2" charset="2"/>
              <a:buChar char="§"/>
              <a:defRPr>
                <a:solidFill>
                  <a:schemeClr val="tx1"/>
                </a:solidFill>
                <a:latin typeface="Arial" pitchFamily="34" charset="0"/>
              </a:defRPr>
            </a:lvl2pPr>
            <a:lvl3pPr marL="1143000" indent="-228600" eaLnBrk="0" hangingPunct="0">
              <a:spcBef>
                <a:spcPct val="15000"/>
              </a:spcBef>
              <a:buClr>
                <a:schemeClr val="accent2"/>
              </a:buClr>
              <a:buFont typeface="Wingdings" pitchFamily="2" charset="2"/>
              <a:buChar char="ú"/>
              <a:defRPr sz="1600">
                <a:solidFill>
                  <a:schemeClr val="tx1"/>
                </a:solidFill>
                <a:latin typeface="Arial" pitchFamily="34" charset="0"/>
              </a:defRPr>
            </a:lvl3pPr>
            <a:lvl4pPr marL="1600200" indent="-228600" eaLnBrk="0" hangingPunct="0">
              <a:spcBef>
                <a:spcPct val="15000"/>
              </a:spcBef>
              <a:buClr>
                <a:schemeClr val="accent2"/>
              </a:buClr>
              <a:buFont typeface="Arial" pitchFamily="34" charset="0"/>
              <a:buChar char="‒"/>
              <a:defRPr sz="1400">
                <a:solidFill>
                  <a:schemeClr val="tx1"/>
                </a:solidFill>
                <a:latin typeface="Arial" pitchFamily="34" charset="0"/>
              </a:defRPr>
            </a:lvl4pPr>
            <a:lvl5pPr marL="2057400" indent="-228600" eaLnBrk="0" hangingPunct="0">
              <a:spcBef>
                <a:spcPct val="15000"/>
              </a:spcBef>
              <a:buClr>
                <a:schemeClr val="accent2"/>
              </a:buClr>
              <a:buFont typeface="Arial" pitchFamily="34" charset="0"/>
              <a:buChar char="‒"/>
              <a:defRPr sz="1400">
                <a:solidFill>
                  <a:schemeClr val="tx1"/>
                </a:solidFill>
                <a:latin typeface="Arial" pitchFamily="34" charset="0"/>
              </a:defRPr>
            </a:lvl5pPr>
            <a:lvl6pPr marL="2514600" indent="-228600" eaLnBrk="0" fontAlgn="base" hangingPunct="0">
              <a:spcBef>
                <a:spcPct val="15000"/>
              </a:spcBef>
              <a:spcAft>
                <a:spcPct val="0"/>
              </a:spcAft>
              <a:buClr>
                <a:schemeClr val="accent2"/>
              </a:buClr>
              <a:buFont typeface="Arial" pitchFamily="34" charset="0"/>
              <a:buChar char="‒"/>
              <a:defRPr sz="1400">
                <a:solidFill>
                  <a:schemeClr val="tx1"/>
                </a:solidFill>
                <a:latin typeface="Arial" pitchFamily="34" charset="0"/>
              </a:defRPr>
            </a:lvl6pPr>
            <a:lvl7pPr marL="2971800" indent="-228600" eaLnBrk="0" fontAlgn="base" hangingPunct="0">
              <a:spcBef>
                <a:spcPct val="15000"/>
              </a:spcBef>
              <a:spcAft>
                <a:spcPct val="0"/>
              </a:spcAft>
              <a:buClr>
                <a:schemeClr val="accent2"/>
              </a:buClr>
              <a:buFont typeface="Arial" pitchFamily="34" charset="0"/>
              <a:buChar char="‒"/>
              <a:defRPr sz="1400">
                <a:solidFill>
                  <a:schemeClr val="tx1"/>
                </a:solidFill>
                <a:latin typeface="Arial" pitchFamily="34" charset="0"/>
              </a:defRPr>
            </a:lvl7pPr>
            <a:lvl8pPr marL="3429000" indent="-228600" eaLnBrk="0" fontAlgn="base" hangingPunct="0">
              <a:spcBef>
                <a:spcPct val="15000"/>
              </a:spcBef>
              <a:spcAft>
                <a:spcPct val="0"/>
              </a:spcAft>
              <a:buClr>
                <a:schemeClr val="accent2"/>
              </a:buClr>
              <a:buFont typeface="Arial" pitchFamily="34" charset="0"/>
              <a:buChar char="‒"/>
              <a:defRPr sz="1400">
                <a:solidFill>
                  <a:schemeClr val="tx1"/>
                </a:solidFill>
                <a:latin typeface="Arial" pitchFamily="34" charset="0"/>
              </a:defRPr>
            </a:lvl8pPr>
            <a:lvl9pPr marL="3886200" indent="-228600" eaLnBrk="0" fontAlgn="base" hangingPunct="0">
              <a:spcBef>
                <a:spcPct val="15000"/>
              </a:spcBef>
              <a:spcAft>
                <a:spcPct val="0"/>
              </a:spcAft>
              <a:buClr>
                <a:schemeClr val="accent2"/>
              </a:buClr>
              <a:buFont typeface="Arial" pitchFamily="34" charset="0"/>
              <a:buChar char="‒"/>
              <a:defRPr sz="1400">
                <a:solidFill>
                  <a:schemeClr val="tx1"/>
                </a:solidFill>
                <a:latin typeface="Arial" pitchFamily="34" charset="0"/>
              </a:defRPr>
            </a:lvl9pPr>
          </a:lstStyle>
          <a:p>
            <a:pPr eaLnBrk="1" hangingPunct="1">
              <a:spcBef>
                <a:spcPct val="0"/>
              </a:spcBef>
              <a:buClrTx/>
              <a:buSzTx/>
              <a:buFontTx/>
              <a:buNone/>
            </a:pPr>
            <a:r>
              <a:rPr lang="fr-FR" altLang="fr-FR" sz="1600" b="0" dirty="0" smtClean="0">
                <a:solidFill>
                  <a:schemeClr val="tx1"/>
                </a:solidFill>
              </a:rPr>
              <a:t>Composite state </a:t>
            </a:r>
            <a:r>
              <a:rPr lang="fr-FR" altLang="fr-FR" sz="1600" b="0" dirty="0">
                <a:solidFill>
                  <a:schemeClr val="tx1"/>
                </a:solidFill>
              </a:rPr>
              <a:t>= </a:t>
            </a:r>
            <a:r>
              <a:rPr lang="fr-FR" altLang="fr-FR" sz="1600" b="0" dirty="0" err="1" smtClean="0">
                <a:solidFill>
                  <a:schemeClr val="tx1"/>
                </a:solidFill>
              </a:rPr>
              <a:t>drawing</a:t>
            </a:r>
            <a:endParaRPr lang="fr-FR" altLang="fr-FR" sz="1600" b="0" dirty="0" smtClean="0">
              <a:solidFill>
                <a:schemeClr val="tx1"/>
              </a:solidFill>
            </a:endParaRPr>
          </a:p>
        </p:txBody>
      </p:sp>
      <p:sp>
        <p:nvSpPr>
          <p:cNvPr id="17" name="ZoneTexte 16"/>
          <p:cNvSpPr txBox="1">
            <a:spLocks noChangeArrowheads="1"/>
          </p:cNvSpPr>
          <p:nvPr/>
        </p:nvSpPr>
        <p:spPr bwMode="auto">
          <a:xfrm>
            <a:off x="5589543" y="4346689"/>
            <a:ext cx="32720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80000"/>
              </a:spcBef>
              <a:buClr>
                <a:schemeClr val="accent2"/>
              </a:buClr>
              <a:buSzPct val="80000"/>
              <a:buFont typeface="Wingdings" pitchFamily="2" charset="2"/>
              <a:buChar char="è"/>
              <a:defRPr sz="2000" b="1">
                <a:solidFill>
                  <a:schemeClr val="bg2"/>
                </a:solidFill>
                <a:latin typeface="Arial" pitchFamily="34" charset="0"/>
              </a:defRPr>
            </a:lvl1pPr>
            <a:lvl2pPr marL="742950" indent="-285750" eaLnBrk="0" hangingPunct="0">
              <a:spcBef>
                <a:spcPct val="15000"/>
              </a:spcBef>
              <a:buClr>
                <a:schemeClr val="accent2"/>
              </a:buClr>
              <a:buFont typeface="Wingdings" pitchFamily="2" charset="2"/>
              <a:buChar char="§"/>
              <a:defRPr>
                <a:solidFill>
                  <a:schemeClr val="tx1"/>
                </a:solidFill>
                <a:latin typeface="Arial" pitchFamily="34" charset="0"/>
              </a:defRPr>
            </a:lvl2pPr>
            <a:lvl3pPr marL="1143000" indent="-228600" eaLnBrk="0" hangingPunct="0">
              <a:spcBef>
                <a:spcPct val="15000"/>
              </a:spcBef>
              <a:buClr>
                <a:schemeClr val="accent2"/>
              </a:buClr>
              <a:buFont typeface="Wingdings" pitchFamily="2" charset="2"/>
              <a:buChar char="ú"/>
              <a:defRPr sz="1600">
                <a:solidFill>
                  <a:schemeClr val="tx1"/>
                </a:solidFill>
                <a:latin typeface="Arial" pitchFamily="34" charset="0"/>
              </a:defRPr>
            </a:lvl3pPr>
            <a:lvl4pPr marL="1600200" indent="-228600" eaLnBrk="0" hangingPunct="0">
              <a:spcBef>
                <a:spcPct val="15000"/>
              </a:spcBef>
              <a:buClr>
                <a:schemeClr val="accent2"/>
              </a:buClr>
              <a:buFont typeface="Arial" pitchFamily="34" charset="0"/>
              <a:buChar char="‒"/>
              <a:defRPr sz="1400">
                <a:solidFill>
                  <a:schemeClr val="tx1"/>
                </a:solidFill>
                <a:latin typeface="Arial" pitchFamily="34" charset="0"/>
              </a:defRPr>
            </a:lvl4pPr>
            <a:lvl5pPr marL="2057400" indent="-228600" eaLnBrk="0" hangingPunct="0">
              <a:spcBef>
                <a:spcPct val="15000"/>
              </a:spcBef>
              <a:buClr>
                <a:schemeClr val="accent2"/>
              </a:buClr>
              <a:buFont typeface="Arial" pitchFamily="34" charset="0"/>
              <a:buChar char="‒"/>
              <a:defRPr sz="1400">
                <a:solidFill>
                  <a:schemeClr val="tx1"/>
                </a:solidFill>
                <a:latin typeface="Arial" pitchFamily="34" charset="0"/>
              </a:defRPr>
            </a:lvl5pPr>
            <a:lvl6pPr marL="2514600" indent="-228600" eaLnBrk="0" fontAlgn="base" hangingPunct="0">
              <a:spcBef>
                <a:spcPct val="15000"/>
              </a:spcBef>
              <a:spcAft>
                <a:spcPct val="0"/>
              </a:spcAft>
              <a:buClr>
                <a:schemeClr val="accent2"/>
              </a:buClr>
              <a:buFont typeface="Arial" pitchFamily="34" charset="0"/>
              <a:buChar char="‒"/>
              <a:defRPr sz="1400">
                <a:solidFill>
                  <a:schemeClr val="tx1"/>
                </a:solidFill>
                <a:latin typeface="Arial" pitchFamily="34" charset="0"/>
              </a:defRPr>
            </a:lvl6pPr>
            <a:lvl7pPr marL="2971800" indent="-228600" eaLnBrk="0" fontAlgn="base" hangingPunct="0">
              <a:spcBef>
                <a:spcPct val="15000"/>
              </a:spcBef>
              <a:spcAft>
                <a:spcPct val="0"/>
              </a:spcAft>
              <a:buClr>
                <a:schemeClr val="accent2"/>
              </a:buClr>
              <a:buFont typeface="Arial" pitchFamily="34" charset="0"/>
              <a:buChar char="‒"/>
              <a:defRPr sz="1400">
                <a:solidFill>
                  <a:schemeClr val="tx1"/>
                </a:solidFill>
                <a:latin typeface="Arial" pitchFamily="34" charset="0"/>
              </a:defRPr>
            </a:lvl7pPr>
            <a:lvl8pPr marL="3429000" indent="-228600" eaLnBrk="0" fontAlgn="base" hangingPunct="0">
              <a:spcBef>
                <a:spcPct val="15000"/>
              </a:spcBef>
              <a:spcAft>
                <a:spcPct val="0"/>
              </a:spcAft>
              <a:buClr>
                <a:schemeClr val="accent2"/>
              </a:buClr>
              <a:buFont typeface="Arial" pitchFamily="34" charset="0"/>
              <a:buChar char="‒"/>
              <a:defRPr sz="1400">
                <a:solidFill>
                  <a:schemeClr val="tx1"/>
                </a:solidFill>
                <a:latin typeface="Arial" pitchFamily="34" charset="0"/>
              </a:defRPr>
            </a:lvl8pPr>
            <a:lvl9pPr marL="3886200" indent="-228600" eaLnBrk="0" fontAlgn="base" hangingPunct="0">
              <a:spcBef>
                <a:spcPct val="15000"/>
              </a:spcBef>
              <a:spcAft>
                <a:spcPct val="0"/>
              </a:spcAft>
              <a:buClr>
                <a:schemeClr val="accent2"/>
              </a:buClr>
              <a:buFont typeface="Arial" pitchFamily="34" charset="0"/>
              <a:buChar char="‒"/>
              <a:defRPr sz="1400">
                <a:solidFill>
                  <a:schemeClr val="tx1"/>
                </a:solidFill>
                <a:latin typeface="Arial" pitchFamily="34" charset="0"/>
              </a:defRPr>
            </a:lvl9pPr>
          </a:lstStyle>
          <a:p>
            <a:pPr eaLnBrk="1" hangingPunct="1">
              <a:spcBef>
                <a:spcPct val="0"/>
              </a:spcBef>
              <a:buClrTx/>
              <a:buSzTx/>
              <a:buFontTx/>
              <a:buNone/>
            </a:pPr>
            <a:r>
              <a:rPr lang="fr-FR" altLang="fr-FR" sz="1600" b="0" dirty="0" smtClean="0">
                <a:solidFill>
                  <a:schemeClr val="tx1"/>
                </a:solidFill>
              </a:rPr>
              <a:t>Composite state </a:t>
            </a:r>
            <a:r>
              <a:rPr lang="fr-FR" altLang="fr-FR" sz="1600" b="0" dirty="0">
                <a:solidFill>
                  <a:schemeClr val="tx1"/>
                </a:solidFill>
              </a:rPr>
              <a:t>= </a:t>
            </a:r>
            <a:r>
              <a:rPr lang="fr-FR" altLang="fr-FR" sz="1600" b="0" dirty="0" err="1">
                <a:solidFill>
                  <a:schemeClr val="tx1"/>
                </a:solidFill>
              </a:rPr>
              <a:t>sub-automaton</a:t>
            </a:r>
            <a:endParaRPr lang="fr-FR" altLang="fr-FR" sz="1600" b="0" dirty="0">
              <a:solidFill>
                <a:schemeClr val="tx1"/>
              </a:solidFill>
            </a:endParaRPr>
          </a:p>
        </p:txBody>
      </p:sp>
      <p:pic>
        <p:nvPicPr>
          <p:cNvPr id="18" name="Picture 17" descr="C:\Users\F074018\Documents\erts2016\ppt\sk_hierarch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3" y="771550"/>
            <a:ext cx="5553075"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Connecteur droit 18"/>
          <p:cNvCxnSpPr/>
          <p:nvPr/>
        </p:nvCxnSpPr>
        <p:spPr>
          <a:xfrm flipV="1">
            <a:off x="171054" y="2430339"/>
            <a:ext cx="5841106" cy="1"/>
          </a:xfrm>
          <a:prstGeom prst="line">
            <a:avLst/>
          </a:prstGeom>
          <a:ln w="25400">
            <a:prstDash val="lgDashDot"/>
          </a:ln>
        </p:spPr>
        <p:style>
          <a:lnRef idx="1">
            <a:schemeClr val="accent1"/>
          </a:lnRef>
          <a:fillRef idx="0">
            <a:schemeClr val="accent1"/>
          </a:fillRef>
          <a:effectRef idx="0">
            <a:schemeClr val="accent1"/>
          </a:effectRef>
          <a:fontRef idx="minor">
            <a:schemeClr val="tx1"/>
          </a:fontRef>
        </p:style>
      </p:cxnSp>
      <p:cxnSp>
        <p:nvCxnSpPr>
          <p:cNvPr id="20" name="Connecteur droit 19"/>
          <p:cNvCxnSpPr/>
          <p:nvPr/>
        </p:nvCxnSpPr>
        <p:spPr>
          <a:xfrm>
            <a:off x="6012160" y="2430339"/>
            <a:ext cx="2880320" cy="2085627"/>
          </a:xfrm>
          <a:prstGeom prst="line">
            <a:avLst/>
          </a:prstGeom>
          <a:ln w="25400">
            <a:prstDash val="lgDashDot"/>
          </a:ln>
        </p:spPr>
        <p:style>
          <a:lnRef idx="1">
            <a:schemeClr val="accent1"/>
          </a:lnRef>
          <a:fillRef idx="0">
            <a:schemeClr val="accent1"/>
          </a:fillRef>
          <a:effectRef idx="0">
            <a:schemeClr val="accent1"/>
          </a:effectRef>
          <a:fontRef idx="minor">
            <a:schemeClr val="tx1"/>
          </a:fontRef>
        </p:style>
      </p:cxnSp>
      <p:pic>
        <p:nvPicPr>
          <p:cNvPr id="21" name="Picture 8" descr="C:\Program Files (x86)\Esterel Technologies\SCADE R16\SCADE Display\examples\textures\logos\SCADE Suite 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2120" y="3051232"/>
            <a:ext cx="1039334" cy="373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7" descr="C:\MATLAB\R2014b\help\examples\matlab_product\MatlabLogoExampl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95472" y="1203598"/>
            <a:ext cx="685845" cy="520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ZoneTexte 22"/>
          <p:cNvSpPr txBox="1"/>
          <p:nvPr/>
        </p:nvSpPr>
        <p:spPr>
          <a:xfrm>
            <a:off x="7359336" y="2890892"/>
            <a:ext cx="1672253" cy="369332"/>
          </a:xfrm>
          <a:prstGeom prst="rect">
            <a:avLst/>
          </a:prstGeom>
          <a:noFill/>
        </p:spPr>
        <p:txBody>
          <a:bodyPr wrap="none" rtlCol="0">
            <a:spAutoFit/>
          </a:bodyPr>
          <a:lstStyle/>
          <a:p>
            <a:r>
              <a:rPr lang="fr-FR" dirty="0" smtClean="0">
                <a:solidFill>
                  <a:srgbClr val="FF0000"/>
                </a:solidFill>
              </a:rPr>
              <a:t>CLUSTERING</a:t>
            </a:r>
            <a:endParaRPr lang="fr-FR" dirty="0">
              <a:solidFill>
                <a:srgbClr val="FF0000"/>
              </a:solidFill>
            </a:endParaRPr>
          </a:p>
        </p:txBody>
      </p:sp>
      <p:sp>
        <p:nvSpPr>
          <p:cNvPr id="24" name="ZoneTexte 23"/>
          <p:cNvSpPr txBox="1"/>
          <p:nvPr/>
        </p:nvSpPr>
        <p:spPr>
          <a:xfrm>
            <a:off x="5848915" y="3908544"/>
            <a:ext cx="1685077" cy="369332"/>
          </a:xfrm>
          <a:prstGeom prst="rect">
            <a:avLst/>
          </a:prstGeom>
          <a:noFill/>
        </p:spPr>
        <p:txBody>
          <a:bodyPr wrap="none" rtlCol="0">
            <a:spAutoFit/>
          </a:bodyPr>
          <a:lstStyle/>
          <a:p>
            <a:r>
              <a:rPr lang="fr-FR" dirty="0" smtClean="0">
                <a:solidFill>
                  <a:srgbClr val="FF0000"/>
                </a:solidFill>
              </a:rPr>
              <a:t>REFINEMENT</a:t>
            </a:r>
            <a:endParaRPr lang="fr-FR" dirty="0">
              <a:solidFill>
                <a:srgbClr val="FF0000"/>
              </a:solidFill>
            </a:endParaRPr>
          </a:p>
        </p:txBody>
      </p:sp>
    </p:spTree>
    <p:extLst>
      <p:ext uri="{BB962C8B-B14F-4D97-AF65-F5344CB8AC3E}">
        <p14:creationId xmlns:p14="http://schemas.microsoft.com/office/powerpoint/2010/main" val="63056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WARNING </a:t>
            </a:r>
            <a:r>
              <a:rPr lang="fr-FR" dirty="0" smtClean="0"/>
              <a:t>(2/2</a:t>
            </a:r>
            <a:r>
              <a:rPr lang="fr-FR" dirty="0"/>
              <a:t>): </a:t>
            </a:r>
            <a:r>
              <a:rPr lang="fr-FR" dirty="0" err="1" smtClean="0"/>
              <a:t>Scade</a:t>
            </a:r>
            <a:r>
              <a:rPr lang="fr-FR" dirty="0" smtClean="0"/>
              <a:t> Mode-</a:t>
            </a:r>
            <a:r>
              <a:rPr lang="fr-FR" dirty="0" err="1" smtClean="0"/>
              <a:t>automata</a:t>
            </a:r>
            <a:r>
              <a:rPr lang="fr-FR" dirty="0" smtClean="0"/>
              <a:t> = </a:t>
            </a:r>
            <a:r>
              <a:rPr lang="fr-FR" dirty="0"/>
              <a:t>« Variant manager »</a:t>
            </a:r>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43</a:t>
            </a:fld>
            <a:endParaRPr lang="fr-FR" dirty="0"/>
          </a:p>
        </p:txBody>
      </p:sp>
      <p:sp>
        <p:nvSpPr>
          <p:cNvPr id="12" name="Espace réservé du numéro de diapositive 5"/>
          <p:cNvSpPr txBox="1">
            <a:spLocks/>
          </p:cNvSpPr>
          <p:nvPr/>
        </p:nvSpPr>
        <p:spPr bwMode="gray">
          <a:xfrm>
            <a:off x="250825" y="4624389"/>
            <a:ext cx="235174" cy="324000"/>
          </a:xfrm>
          <a:prstGeom prst="rect">
            <a:avLst/>
          </a:prstGeom>
        </p:spPr>
        <p:txBody>
          <a:bodyPr vert="horz" lIns="0" tIns="0" rIns="0" bIns="0" rtlCol="0" anchor="b" anchorCtr="0">
            <a:noAutofit/>
          </a:bodyPr>
          <a:lstStyle>
            <a:defPPr>
              <a:defRPr lang="fr-FR"/>
            </a:defPPr>
            <a:lvl1pPr marL="0" algn="l" defTabSz="914400" rtl="0" eaLnBrk="1" latinLnBrk="0" hangingPunct="1">
              <a:defRPr sz="950" b="1"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33122C9-A0B9-462F-8757-0847AD287B63}" type="slidenum">
              <a:rPr lang="fr-FR" smtClean="0"/>
              <a:pPr/>
              <a:t>43</a:t>
            </a:fld>
            <a:endParaRPr lang="fr-FR" dirty="0"/>
          </a:p>
        </p:txBody>
      </p:sp>
      <p:sp>
        <p:nvSpPr>
          <p:cNvPr id="25" name="ZoneTexte 24"/>
          <p:cNvSpPr txBox="1"/>
          <p:nvPr/>
        </p:nvSpPr>
        <p:spPr>
          <a:xfrm>
            <a:off x="1101073" y="3734911"/>
            <a:ext cx="806631" cy="276999"/>
          </a:xfrm>
          <a:prstGeom prst="rect">
            <a:avLst/>
          </a:prstGeom>
          <a:solidFill>
            <a:schemeClr val="bg1"/>
          </a:solidFill>
        </p:spPr>
        <p:txBody>
          <a:bodyPr wrap="none" rtlCol="0">
            <a:spAutoFit/>
          </a:bodyPr>
          <a:lstStyle/>
          <a:p>
            <a:r>
              <a:rPr lang="fr-FR" sz="1200" dirty="0" err="1" smtClean="0">
                <a:latin typeface="Times New Roman" panose="02020603050405020304" pitchFamily="18" charset="0"/>
                <a:cs typeface="Times New Roman" panose="02020603050405020304" pitchFamily="18" charset="0"/>
              </a:rPr>
              <a:t>Next</a:t>
            </a:r>
            <a:r>
              <a:rPr lang="fr-FR" sz="1200" dirty="0" smtClean="0">
                <a:latin typeface="Times New Roman" panose="02020603050405020304" pitchFamily="18" charset="0"/>
                <a:cs typeface="Times New Roman" panose="02020603050405020304" pitchFamily="18" charset="0"/>
              </a:rPr>
              <a:t> state</a:t>
            </a:r>
            <a:endParaRPr lang="fr-FR" sz="1200" dirty="0">
              <a:latin typeface="Times New Roman" panose="02020603050405020304" pitchFamily="18" charset="0"/>
              <a:cs typeface="Times New Roman" panose="02020603050405020304" pitchFamily="18" charset="0"/>
            </a:endParaRPr>
          </a:p>
        </p:txBody>
      </p:sp>
      <p:sp>
        <p:nvSpPr>
          <p:cNvPr id="26" name="ZoneTexte 25"/>
          <p:cNvSpPr txBox="1"/>
          <p:nvPr/>
        </p:nvSpPr>
        <p:spPr>
          <a:xfrm>
            <a:off x="167588" y="2726799"/>
            <a:ext cx="227948" cy="276999"/>
          </a:xfrm>
          <a:prstGeom prst="rect">
            <a:avLst/>
          </a:prstGeom>
          <a:solidFill>
            <a:schemeClr val="bg1"/>
          </a:solidFill>
        </p:spPr>
        <p:txBody>
          <a:bodyPr wrap="none" rtlCol="0">
            <a:spAutoFit/>
          </a:bodyPr>
          <a:lstStyle/>
          <a:p>
            <a:r>
              <a:rPr lang="fr-FR" sz="1200" dirty="0" smtClean="0">
                <a:latin typeface="Times New Roman" panose="02020603050405020304" pitchFamily="18" charset="0"/>
                <a:cs typeface="Times New Roman" panose="02020603050405020304" pitchFamily="18" charset="0"/>
              </a:rPr>
              <a:t>i</a:t>
            </a:r>
            <a:endParaRPr lang="fr-FR" sz="1200" dirty="0">
              <a:latin typeface="Times New Roman" panose="02020603050405020304" pitchFamily="18" charset="0"/>
              <a:cs typeface="Times New Roman" panose="02020603050405020304" pitchFamily="18" charset="0"/>
            </a:endParaRPr>
          </a:p>
        </p:txBody>
      </p:sp>
      <p:sp>
        <p:nvSpPr>
          <p:cNvPr id="27" name="ZoneTexte 26"/>
          <p:cNvSpPr txBox="1"/>
          <p:nvPr/>
        </p:nvSpPr>
        <p:spPr>
          <a:xfrm>
            <a:off x="167588" y="1943075"/>
            <a:ext cx="227948" cy="276999"/>
          </a:xfrm>
          <a:prstGeom prst="rect">
            <a:avLst/>
          </a:prstGeom>
          <a:solidFill>
            <a:schemeClr val="bg1"/>
          </a:solidFill>
        </p:spPr>
        <p:txBody>
          <a:bodyPr wrap="none" rtlCol="0">
            <a:spAutoFit/>
          </a:bodyPr>
          <a:lstStyle/>
          <a:p>
            <a:r>
              <a:rPr lang="fr-FR" sz="1200" dirty="0" smtClean="0">
                <a:latin typeface="Times New Roman" panose="02020603050405020304" pitchFamily="18" charset="0"/>
                <a:cs typeface="Times New Roman" panose="02020603050405020304" pitchFamily="18" charset="0"/>
              </a:rPr>
              <a:t>i</a:t>
            </a:r>
            <a:endParaRPr lang="fr-FR" sz="1200" dirty="0">
              <a:latin typeface="Times New Roman" panose="02020603050405020304" pitchFamily="18" charset="0"/>
              <a:cs typeface="Times New Roman" panose="02020603050405020304" pitchFamily="18" charset="0"/>
            </a:endParaRPr>
          </a:p>
        </p:txBody>
      </p:sp>
      <p:sp>
        <p:nvSpPr>
          <p:cNvPr id="28" name="ZoneTexte 27"/>
          <p:cNvSpPr txBox="1"/>
          <p:nvPr/>
        </p:nvSpPr>
        <p:spPr>
          <a:xfrm>
            <a:off x="35496" y="3734911"/>
            <a:ext cx="817468" cy="276999"/>
          </a:xfrm>
          <a:prstGeom prst="rect">
            <a:avLst/>
          </a:prstGeom>
          <a:solidFill>
            <a:schemeClr val="bg1"/>
          </a:solidFill>
        </p:spPr>
        <p:txBody>
          <a:bodyPr wrap="none" rtlCol="0">
            <a:spAutoFit/>
          </a:bodyPr>
          <a:lstStyle/>
          <a:p>
            <a:r>
              <a:rPr lang="fr-FR" sz="1200" dirty="0" err="1" smtClean="0">
                <a:latin typeface="Times New Roman" panose="02020603050405020304" pitchFamily="18" charset="0"/>
                <a:cs typeface="Times New Roman" panose="02020603050405020304" pitchFamily="18" charset="0"/>
              </a:rPr>
              <a:t>Prev</a:t>
            </a:r>
            <a:r>
              <a:rPr lang="fr-FR" sz="1200" dirty="0" smtClean="0">
                <a:latin typeface="Times New Roman" panose="02020603050405020304" pitchFamily="18" charset="0"/>
                <a:cs typeface="Times New Roman" panose="02020603050405020304" pitchFamily="18" charset="0"/>
              </a:rPr>
              <a:t>. state</a:t>
            </a:r>
            <a:endParaRPr lang="fr-FR" sz="1200" dirty="0">
              <a:latin typeface="Times New Roman" panose="02020603050405020304" pitchFamily="18" charset="0"/>
              <a:cs typeface="Times New Roman" panose="02020603050405020304" pitchFamily="18" charset="0"/>
            </a:endParaRPr>
          </a:p>
        </p:txBody>
      </p:sp>
      <p:sp>
        <p:nvSpPr>
          <p:cNvPr id="29" name="Rectangle 28"/>
          <p:cNvSpPr/>
          <p:nvPr/>
        </p:nvSpPr>
        <p:spPr>
          <a:xfrm>
            <a:off x="539552" y="1943075"/>
            <a:ext cx="720080" cy="72581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solidFill>
                  <a:schemeClr val="tx1"/>
                </a:solidFill>
              </a:rPr>
              <a:t>Moore / </a:t>
            </a:r>
            <a:r>
              <a:rPr lang="fr-FR" sz="1000" dirty="0" err="1" smtClean="0">
                <a:solidFill>
                  <a:schemeClr val="tx1"/>
                </a:solidFill>
              </a:rPr>
              <a:t>Mealy</a:t>
            </a:r>
            <a:r>
              <a:rPr lang="fr-FR" sz="1000" dirty="0" smtClean="0">
                <a:solidFill>
                  <a:schemeClr val="tx1"/>
                </a:solidFill>
              </a:rPr>
              <a:t> </a:t>
            </a:r>
            <a:r>
              <a:rPr lang="fr-FR" sz="1000" dirty="0" err="1">
                <a:solidFill>
                  <a:schemeClr val="tx1"/>
                </a:solidFill>
              </a:rPr>
              <a:t>l</a:t>
            </a:r>
            <a:r>
              <a:rPr lang="fr-FR" sz="1000" dirty="0" err="1" smtClean="0">
                <a:solidFill>
                  <a:schemeClr val="tx1"/>
                </a:solidFill>
              </a:rPr>
              <a:t>ogic</a:t>
            </a:r>
            <a:r>
              <a:rPr lang="fr-FR" sz="1000" dirty="0" smtClean="0">
                <a:solidFill>
                  <a:schemeClr val="tx1"/>
                </a:solidFill>
              </a:rPr>
              <a:t> for outputs</a:t>
            </a:r>
            <a:endParaRPr lang="fr-FR" sz="1000" dirty="0">
              <a:solidFill>
                <a:schemeClr val="tx1"/>
              </a:solidFill>
            </a:endParaRPr>
          </a:p>
        </p:txBody>
      </p:sp>
      <p:sp>
        <p:nvSpPr>
          <p:cNvPr id="30" name="Rectangle 29"/>
          <p:cNvSpPr/>
          <p:nvPr/>
        </p:nvSpPr>
        <p:spPr>
          <a:xfrm>
            <a:off x="539552" y="2726799"/>
            <a:ext cx="720080" cy="72581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err="1" smtClean="0">
                <a:solidFill>
                  <a:schemeClr val="tx1"/>
                </a:solidFill>
              </a:rPr>
              <a:t>Logic</a:t>
            </a:r>
            <a:r>
              <a:rPr lang="fr-FR" sz="1000" dirty="0" smtClean="0">
                <a:solidFill>
                  <a:schemeClr val="tx1"/>
                </a:solidFill>
              </a:rPr>
              <a:t> for </a:t>
            </a:r>
            <a:r>
              <a:rPr lang="fr-FR" sz="1000" dirty="0" err="1">
                <a:solidFill>
                  <a:schemeClr val="tx1"/>
                </a:solidFill>
              </a:rPr>
              <a:t>n</a:t>
            </a:r>
            <a:r>
              <a:rPr lang="fr-FR" sz="1000" dirty="0" err="1" smtClean="0">
                <a:solidFill>
                  <a:schemeClr val="tx1"/>
                </a:solidFill>
              </a:rPr>
              <a:t>ext</a:t>
            </a:r>
            <a:r>
              <a:rPr lang="fr-FR" sz="1000" dirty="0" smtClean="0">
                <a:solidFill>
                  <a:schemeClr val="tx1"/>
                </a:solidFill>
              </a:rPr>
              <a:t> state</a:t>
            </a:r>
            <a:endParaRPr lang="fr-FR" sz="1000" dirty="0">
              <a:solidFill>
                <a:schemeClr val="tx1"/>
              </a:solidFill>
            </a:endParaRPr>
          </a:p>
        </p:txBody>
      </p:sp>
      <p:sp>
        <p:nvSpPr>
          <p:cNvPr id="31" name="Rectangle 30"/>
          <p:cNvSpPr/>
          <p:nvPr/>
        </p:nvSpPr>
        <p:spPr>
          <a:xfrm>
            <a:off x="863588" y="3590895"/>
            <a:ext cx="180020" cy="36290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u="sng" dirty="0" smtClean="0">
                <a:solidFill>
                  <a:schemeClr val="tx1"/>
                </a:solidFill>
              </a:rPr>
              <a:t>1</a:t>
            </a:r>
            <a:r>
              <a:rPr lang="fr-FR" sz="1000" dirty="0" smtClean="0">
                <a:solidFill>
                  <a:schemeClr val="tx1"/>
                </a:solidFill>
              </a:rPr>
              <a:t>z</a:t>
            </a:r>
            <a:endParaRPr lang="fr-FR" sz="1000" dirty="0">
              <a:solidFill>
                <a:schemeClr val="tx1"/>
              </a:solidFill>
            </a:endParaRPr>
          </a:p>
        </p:txBody>
      </p:sp>
      <p:cxnSp>
        <p:nvCxnSpPr>
          <p:cNvPr id="32" name="Connecteur droit 31"/>
          <p:cNvCxnSpPr>
            <a:stCxn id="30" idx="3"/>
          </p:cNvCxnSpPr>
          <p:nvPr/>
        </p:nvCxnSpPr>
        <p:spPr>
          <a:xfrm>
            <a:off x="1259632" y="3089704"/>
            <a:ext cx="36004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1619672" y="3100833"/>
            <a:ext cx="0" cy="67151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Connecteur droit 33"/>
          <p:cNvCxnSpPr/>
          <p:nvPr/>
        </p:nvCxnSpPr>
        <p:spPr>
          <a:xfrm>
            <a:off x="179512" y="3772347"/>
            <a:ext cx="67595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5" name="Connecteur droit 34"/>
          <p:cNvCxnSpPr/>
          <p:nvPr/>
        </p:nvCxnSpPr>
        <p:spPr>
          <a:xfrm>
            <a:off x="179512" y="2305980"/>
            <a:ext cx="0" cy="146636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6" name="Connecteur droit 35"/>
          <p:cNvCxnSpPr/>
          <p:nvPr/>
        </p:nvCxnSpPr>
        <p:spPr>
          <a:xfrm>
            <a:off x="179512" y="3085842"/>
            <a:ext cx="360040" cy="0"/>
          </a:xfrm>
          <a:prstGeom prst="line">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7" name="Connecteur droit 36"/>
          <p:cNvCxnSpPr/>
          <p:nvPr/>
        </p:nvCxnSpPr>
        <p:spPr>
          <a:xfrm>
            <a:off x="179512" y="2305980"/>
            <a:ext cx="360040" cy="0"/>
          </a:xfrm>
          <a:prstGeom prst="line">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8" name="Connecteur droit 37"/>
          <p:cNvCxnSpPr/>
          <p:nvPr/>
        </p:nvCxnSpPr>
        <p:spPr>
          <a:xfrm>
            <a:off x="1259632" y="2305980"/>
            <a:ext cx="360040" cy="0"/>
          </a:xfrm>
          <a:prstGeom prst="line">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9" name="Connecteur droit 38"/>
          <p:cNvCxnSpPr/>
          <p:nvPr/>
        </p:nvCxnSpPr>
        <p:spPr>
          <a:xfrm flipH="1" flipV="1">
            <a:off x="1052942" y="3772348"/>
            <a:ext cx="566730" cy="6892"/>
          </a:xfrm>
          <a:prstGeom prst="line">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p:nvCxnSpPr>
        <p:spPr>
          <a:xfrm>
            <a:off x="359532" y="2078727"/>
            <a:ext cx="180020" cy="0"/>
          </a:xfrm>
          <a:prstGeom prst="line">
            <a:avLst/>
          </a:prstGeom>
          <a:ln w="25400">
            <a:prstDash val="sysDot"/>
            <a:tailEnd type="arrow"/>
          </a:ln>
        </p:spPr>
        <p:style>
          <a:lnRef idx="1">
            <a:schemeClr val="accent1"/>
          </a:lnRef>
          <a:fillRef idx="0">
            <a:schemeClr val="accent1"/>
          </a:fillRef>
          <a:effectRef idx="0">
            <a:schemeClr val="accent1"/>
          </a:effectRef>
          <a:fontRef idx="minor">
            <a:schemeClr val="tx1"/>
          </a:fontRef>
        </p:style>
      </p:cxnSp>
      <p:cxnSp>
        <p:nvCxnSpPr>
          <p:cNvPr id="41" name="Connecteur droit 40"/>
          <p:cNvCxnSpPr/>
          <p:nvPr/>
        </p:nvCxnSpPr>
        <p:spPr>
          <a:xfrm>
            <a:off x="359753" y="2870815"/>
            <a:ext cx="180020" cy="0"/>
          </a:xfrm>
          <a:prstGeom prst="line">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42" name="ZoneTexte 41"/>
          <p:cNvSpPr txBox="1"/>
          <p:nvPr/>
        </p:nvSpPr>
        <p:spPr>
          <a:xfrm>
            <a:off x="1619672" y="2161768"/>
            <a:ext cx="261610" cy="276999"/>
          </a:xfrm>
          <a:prstGeom prst="rect">
            <a:avLst/>
          </a:prstGeom>
          <a:solidFill>
            <a:schemeClr val="bg1"/>
          </a:solidFill>
        </p:spPr>
        <p:txBody>
          <a:bodyPr wrap="none" rtlCol="0">
            <a:spAutoFit/>
          </a:bodyPr>
          <a:lstStyle/>
          <a:p>
            <a:r>
              <a:rPr lang="fr-FR" sz="1200" dirty="0">
                <a:latin typeface="Times New Roman" panose="02020603050405020304" pitchFamily="18" charset="0"/>
                <a:cs typeface="Times New Roman" panose="02020603050405020304" pitchFamily="18" charset="0"/>
              </a:rPr>
              <a:t>o</a:t>
            </a:r>
          </a:p>
        </p:txBody>
      </p:sp>
      <p:grpSp>
        <p:nvGrpSpPr>
          <p:cNvPr id="43" name="Groupe 42"/>
          <p:cNvGrpSpPr/>
          <p:nvPr/>
        </p:nvGrpSpPr>
        <p:grpSpPr>
          <a:xfrm>
            <a:off x="2411760" y="1943075"/>
            <a:ext cx="2889902" cy="2068835"/>
            <a:chOff x="2411760" y="1943075"/>
            <a:chExt cx="2889902" cy="2068835"/>
          </a:xfrm>
        </p:grpSpPr>
        <p:sp>
          <p:nvSpPr>
            <p:cNvPr id="44" name="ZoneTexte 43"/>
            <p:cNvSpPr txBox="1"/>
            <p:nvPr/>
          </p:nvSpPr>
          <p:spPr>
            <a:xfrm>
              <a:off x="3717486" y="2801672"/>
              <a:ext cx="918841" cy="276999"/>
            </a:xfrm>
            <a:prstGeom prst="rect">
              <a:avLst/>
            </a:prstGeom>
            <a:solidFill>
              <a:schemeClr val="bg1"/>
            </a:solidFill>
          </p:spPr>
          <p:txBody>
            <a:bodyPr wrap="none" rtlCol="0">
              <a:spAutoFit/>
            </a:bodyPr>
            <a:lstStyle/>
            <a:p>
              <a:r>
                <a:rPr lang="fr-FR" sz="1200" dirty="0" smtClean="0">
                  <a:solidFill>
                    <a:srgbClr val="FF0000"/>
                  </a:solidFill>
                  <a:latin typeface="Times New Roman" panose="02020603050405020304" pitchFamily="18" charset="0"/>
                  <a:cs typeface="Times New Roman" panose="02020603050405020304" pitchFamily="18" charset="0"/>
                </a:rPr>
                <a:t>Active state</a:t>
              </a:r>
              <a:endParaRPr lang="fr-FR" sz="1200" dirty="0">
                <a:solidFill>
                  <a:srgbClr val="FF0000"/>
                </a:solidFill>
                <a:latin typeface="Times New Roman" panose="02020603050405020304" pitchFamily="18" charset="0"/>
                <a:cs typeface="Times New Roman" panose="02020603050405020304" pitchFamily="18" charset="0"/>
              </a:endParaRPr>
            </a:p>
          </p:txBody>
        </p:sp>
        <p:sp>
          <p:nvSpPr>
            <p:cNvPr id="45" name="ZoneTexte 44"/>
            <p:cNvSpPr txBox="1"/>
            <p:nvPr/>
          </p:nvSpPr>
          <p:spPr>
            <a:xfrm>
              <a:off x="5040052" y="2161768"/>
              <a:ext cx="261610" cy="276999"/>
            </a:xfrm>
            <a:prstGeom prst="rect">
              <a:avLst/>
            </a:prstGeom>
            <a:solidFill>
              <a:schemeClr val="bg1"/>
            </a:solidFill>
          </p:spPr>
          <p:txBody>
            <a:bodyPr wrap="none" rtlCol="0">
              <a:spAutoFit/>
            </a:bodyPr>
            <a:lstStyle/>
            <a:p>
              <a:r>
                <a:rPr lang="fr-FR" sz="1200" dirty="0">
                  <a:latin typeface="Times New Roman" panose="02020603050405020304" pitchFamily="18" charset="0"/>
                  <a:cs typeface="Times New Roman" panose="02020603050405020304" pitchFamily="18" charset="0"/>
                </a:rPr>
                <a:t>o</a:t>
              </a:r>
            </a:p>
          </p:txBody>
        </p:sp>
        <p:sp>
          <p:nvSpPr>
            <p:cNvPr id="46" name="ZoneTexte 45"/>
            <p:cNvSpPr txBox="1"/>
            <p:nvPr/>
          </p:nvSpPr>
          <p:spPr>
            <a:xfrm>
              <a:off x="3477337" y="3734911"/>
              <a:ext cx="806631" cy="276999"/>
            </a:xfrm>
            <a:prstGeom prst="rect">
              <a:avLst/>
            </a:prstGeom>
            <a:solidFill>
              <a:schemeClr val="bg1"/>
            </a:solidFill>
          </p:spPr>
          <p:txBody>
            <a:bodyPr wrap="none" rtlCol="0">
              <a:spAutoFit/>
            </a:bodyPr>
            <a:lstStyle/>
            <a:p>
              <a:r>
                <a:rPr lang="fr-FR" sz="1200" dirty="0" err="1" smtClean="0">
                  <a:latin typeface="Times New Roman" panose="02020603050405020304" pitchFamily="18" charset="0"/>
                  <a:cs typeface="Times New Roman" panose="02020603050405020304" pitchFamily="18" charset="0"/>
                </a:rPr>
                <a:t>Next</a:t>
              </a:r>
              <a:r>
                <a:rPr lang="fr-FR" sz="1200" dirty="0" smtClean="0">
                  <a:latin typeface="Times New Roman" panose="02020603050405020304" pitchFamily="18" charset="0"/>
                  <a:cs typeface="Times New Roman" panose="02020603050405020304" pitchFamily="18" charset="0"/>
                </a:rPr>
                <a:t> state</a:t>
              </a:r>
              <a:endParaRPr lang="fr-FR" sz="1200" dirty="0">
                <a:latin typeface="Times New Roman" panose="02020603050405020304" pitchFamily="18" charset="0"/>
                <a:cs typeface="Times New Roman" panose="02020603050405020304" pitchFamily="18" charset="0"/>
              </a:endParaRPr>
            </a:p>
          </p:txBody>
        </p:sp>
        <p:sp>
          <p:nvSpPr>
            <p:cNvPr id="47" name="ZoneTexte 46"/>
            <p:cNvSpPr txBox="1"/>
            <p:nvPr/>
          </p:nvSpPr>
          <p:spPr>
            <a:xfrm>
              <a:off x="2543852" y="2726799"/>
              <a:ext cx="227948" cy="276999"/>
            </a:xfrm>
            <a:prstGeom prst="rect">
              <a:avLst/>
            </a:prstGeom>
            <a:solidFill>
              <a:schemeClr val="bg1"/>
            </a:solidFill>
          </p:spPr>
          <p:txBody>
            <a:bodyPr wrap="none" rtlCol="0">
              <a:spAutoFit/>
            </a:bodyPr>
            <a:lstStyle/>
            <a:p>
              <a:r>
                <a:rPr lang="fr-FR" sz="1200" dirty="0" smtClean="0">
                  <a:latin typeface="Times New Roman" panose="02020603050405020304" pitchFamily="18" charset="0"/>
                  <a:cs typeface="Times New Roman" panose="02020603050405020304" pitchFamily="18" charset="0"/>
                </a:rPr>
                <a:t>i</a:t>
              </a:r>
              <a:endParaRPr lang="fr-FR" sz="1200" dirty="0">
                <a:latin typeface="Times New Roman" panose="02020603050405020304" pitchFamily="18" charset="0"/>
                <a:cs typeface="Times New Roman" panose="02020603050405020304" pitchFamily="18" charset="0"/>
              </a:endParaRPr>
            </a:p>
          </p:txBody>
        </p:sp>
        <p:sp>
          <p:nvSpPr>
            <p:cNvPr id="48" name="ZoneTexte 47"/>
            <p:cNvSpPr txBox="1"/>
            <p:nvPr/>
          </p:nvSpPr>
          <p:spPr>
            <a:xfrm>
              <a:off x="3623972" y="1943075"/>
              <a:ext cx="227948" cy="276999"/>
            </a:xfrm>
            <a:prstGeom prst="rect">
              <a:avLst/>
            </a:prstGeom>
            <a:solidFill>
              <a:schemeClr val="bg1"/>
            </a:solidFill>
          </p:spPr>
          <p:txBody>
            <a:bodyPr wrap="none" rtlCol="0">
              <a:spAutoFit/>
            </a:bodyPr>
            <a:lstStyle/>
            <a:p>
              <a:r>
                <a:rPr lang="fr-FR" sz="1200" dirty="0" smtClean="0">
                  <a:latin typeface="Times New Roman" panose="02020603050405020304" pitchFamily="18" charset="0"/>
                  <a:cs typeface="Times New Roman" panose="02020603050405020304" pitchFamily="18" charset="0"/>
                </a:rPr>
                <a:t>i</a:t>
              </a:r>
              <a:endParaRPr lang="fr-FR" sz="1200" dirty="0">
                <a:latin typeface="Times New Roman" panose="02020603050405020304" pitchFamily="18" charset="0"/>
                <a:cs typeface="Times New Roman" panose="02020603050405020304" pitchFamily="18" charset="0"/>
              </a:endParaRPr>
            </a:p>
          </p:txBody>
        </p:sp>
        <p:sp>
          <p:nvSpPr>
            <p:cNvPr id="49" name="ZoneTexte 48"/>
            <p:cNvSpPr txBox="1"/>
            <p:nvPr/>
          </p:nvSpPr>
          <p:spPr>
            <a:xfrm>
              <a:off x="2411760" y="3734911"/>
              <a:ext cx="817468" cy="276999"/>
            </a:xfrm>
            <a:prstGeom prst="rect">
              <a:avLst/>
            </a:prstGeom>
            <a:solidFill>
              <a:schemeClr val="bg1"/>
            </a:solidFill>
          </p:spPr>
          <p:txBody>
            <a:bodyPr wrap="none" rtlCol="0">
              <a:spAutoFit/>
            </a:bodyPr>
            <a:lstStyle/>
            <a:p>
              <a:r>
                <a:rPr lang="fr-FR" sz="1200" dirty="0" err="1" smtClean="0">
                  <a:latin typeface="Times New Roman" panose="02020603050405020304" pitchFamily="18" charset="0"/>
                  <a:cs typeface="Times New Roman" panose="02020603050405020304" pitchFamily="18" charset="0"/>
                </a:rPr>
                <a:t>Prev</a:t>
              </a:r>
              <a:r>
                <a:rPr lang="fr-FR" sz="1200" dirty="0" smtClean="0">
                  <a:latin typeface="Times New Roman" panose="02020603050405020304" pitchFamily="18" charset="0"/>
                  <a:cs typeface="Times New Roman" panose="02020603050405020304" pitchFamily="18" charset="0"/>
                </a:rPr>
                <a:t>. state</a:t>
              </a:r>
              <a:endParaRPr lang="fr-FR" sz="1200" dirty="0">
                <a:latin typeface="Times New Roman" panose="02020603050405020304" pitchFamily="18" charset="0"/>
                <a:cs typeface="Times New Roman" panose="02020603050405020304" pitchFamily="18" charset="0"/>
              </a:endParaRPr>
            </a:p>
          </p:txBody>
        </p:sp>
        <p:sp>
          <p:nvSpPr>
            <p:cNvPr id="50" name="Rectangle 49"/>
            <p:cNvSpPr/>
            <p:nvPr/>
          </p:nvSpPr>
          <p:spPr>
            <a:xfrm>
              <a:off x="3995936" y="1943075"/>
              <a:ext cx="720080" cy="72581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err="1" smtClean="0">
                  <a:solidFill>
                    <a:schemeClr val="tx1"/>
                  </a:solidFill>
                </a:rPr>
                <a:t>Stateflowlogic</a:t>
              </a:r>
              <a:r>
                <a:rPr lang="fr-FR" sz="1000" dirty="0" smtClean="0">
                  <a:solidFill>
                    <a:schemeClr val="tx1"/>
                  </a:solidFill>
                </a:rPr>
                <a:t> for actions</a:t>
              </a:r>
              <a:endParaRPr lang="fr-FR" sz="1000" dirty="0">
                <a:solidFill>
                  <a:schemeClr val="tx1"/>
                </a:solidFill>
              </a:endParaRPr>
            </a:p>
          </p:txBody>
        </p:sp>
        <p:sp>
          <p:nvSpPr>
            <p:cNvPr id="51" name="Rectangle 50"/>
            <p:cNvSpPr/>
            <p:nvPr/>
          </p:nvSpPr>
          <p:spPr>
            <a:xfrm>
              <a:off x="2915816" y="2726799"/>
              <a:ext cx="720080" cy="72581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err="1" smtClean="0">
                  <a:solidFill>
                    <a:schemeClr val="tx1"/>
                  </a:solidFill>
                </a:rPr>
                <a:t>Logic</a:t>
              </a:r>
              <a:r>
                <a:rPr lang="fr-FR" sz="1000" dirty="0" smtClean="0">
                  <a:solidFill>
                    <a:schemeClr val="tx1"/>
                  </a:solidFill>
                </a:rPr>
                <a:t> for </a:t>
              </a:r>
              <a:r>
                <a:rPr lang="fr-FR" sz="1000" dirty="0" err="1">
                  <a:solidFill>
                    <a:schemeClr val="tx1"/>
                  </a:solidFill>
                </a:rPr>
                <a:t>n</a:t>
              </a:r>
              <a:r>
                <a:rPr lang="fr-FR" sz="1000" dirty="0" err="1" smtClean="0">
                  <a:solidFill>
                    <a:schemeClr val="tx1"/>
                  </a:solidFill>
                </a:rPr>
                <a:t>ext</a:t>
              </a:r>
              <a:r>
                <a:rPr lang="fr-FR" sz="1000" dirty="0" smtClean="0">
                  <a:solidFill>
                    <a:schemeClr val="tx1"/>
                  </a:solidFill>
                </a:rPr>
                <a:t> state</a:t>
              </a:r>
              <a:endParaRPr lang="fr-FR" sz="1000" dirty="0">
                <a:solidFill>
                  <a:schemeClr val="tx1"/>
                </a:solidFill>
              </a:endParaRPr>
            </a:p>
          </p:txBody>
        </p:sp>
        <p:sp>
          <p:nvSpPr>
            <p:cNvPr id="52" name="Rectangle 51"/>
            <p:cNvSpPr/>
            <p:nvPr/>
          </p:nvSpPr>
          <p:spPr>
            <a:xfrm>
              <a:off x="3239852" y="3590895"/>
              <a:ext cx="180020" cy="36290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u="sng" dirty="0" smtClean="0">
                  <a:solidFill>
                    <a:schemeClr val="tx1"/>
                  </a:solidFill>
                </a:rPr>
                <a:t>1</a:t>
              </a:r>
              <a:r>
                <a:rPr lang="fr-FR" sz="1000" dirty="0" smtClean="0">
                  <a:solidFill>
                    <a:schemeClr val="tx1"/>
                  </a:solidFill>
                </a:rPr>
                <a:t>z</a:t>
              </a:r>
              <a:endParaRPr lang="fr-FR" sz="1000" dirty="0">
                <a:solidFill>
                  <a:schemeClr val="tx1"/>
                </a:solidFill>
              </a:endParaRPr>
            </a:p>
          </p:txBody>
        </p:sp>
        <p:cxnSp>
          <p:nvCxnSpPr>
            <p:cNvPr id="53" name="Connecteur droit 52"/>
            <p:cNvCxnSpPr>
              <a:stCxn id="51" idx="3"/>
            </p:cNvCxnSpPr>
            <p:nvPr/>
          </p:nvCxnSpPr>
          <p:spPr>
            <a:xfrm>
              <a:off x="3635896" y="3089704"/>
              <a:ext cx="36004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Connecteur droit 53"/>
            <p:cNvCxnSpPr/>
            <p:nvPr/>
          </p:nvCxnSpPr>
          <p:spPr>
            <a:xfrm>
              <a:off x="3995936" y="3100833"/>
              <a:ext cx="0" cy="67151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Connecteur droit 54"/>
            <p:cNvCxnSpPr/>
            <p:nvPr/>
          </p:nvCxnSpPr>
          <p:spPr>
            <a:xfrm>
              <a:off x="2555776" y="3772347"/>
              <a:ext cx="67595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6" name="Connecteur droit 55"/>
            <p:cNvCxnSpPr/>
            <p:nvPr/>
          </p:nvCxnSpPr>
          <p:spPr>
            <a:xfrm>
              <a:off x="2555776" y="3089704"/>
              <a:ext cx="0" cy="68264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7" name="Connecteur droit 56"/>
            <p:cNvCxnSpPr/>
            <p:nvPr/>
          </p:nvCxnSpPr>
          <p:spPr>
            <a:xfrm>
              <a:off x="2555776" y="3085842"/>
              <a:ext cx="360040" cy="0"/>
            </a:xfrm>
            <a:prstGeom prst="line">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8" name="Connecteur droit 57"/>
            <p:cNvCxnSpPr/>
            <p:nvPr/>
          </p:nvCxnSpPr>
          <p:spPr>
            <a:xfrm>
              <a:off x="3779912" y="2305980"/>
              <a:ext cx="204100" cy="0"/>
            </a:xfrm>
            <a:prstGeom prst="line">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9" name="Connecteur droit 58"/>
            <p:cNvCxnSpPr/>
            <p:nvPr/>
          </p:nvCxnSpPr>
          <p:spPr>
            <a:xfrm>
              <a:off x="4716016" y="2305980"/>
              <a:ext cx="360040" cy="0"/>
            </a:xfrm>
            <a:prstGeom prst="line">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0" name="Connecteur droit 59"/>
            <p:cNvCxnSpPr/>
            <p:nvPr/>
          </p:nvCxnSpPr>
          <p:spPr>
            <a:xfrm flipH="1" flipV="1">
              <a:off x="3429206" y="3772348"/>
              <a:ext cx="566730" cy="6892"/>
            </a:xfrm>
            <a:prstGeom prst="line">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1" name="Connecteur droit 60"/>
            <p:cNvCxnSpPr/>
            <p:nvPr/>
          </p:nvCxnSpPr>
          <p:spPr>
            <a:xfrm>
              <a:off x="3779912" y="2305980"/>
              <a:ext cx="0" cy="76214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Connecteur droit 61"/>
            <p:cNvCxnSpPr/>
            <p:nvPr/>
          </p:nvCxnSpPr>
          <p:spPr>
            <a:xfrm>
              <a:off x="2730484" y="2882187"/>
              <a:ext cx="180020" cy="0"/>
            </a:xfrm>
            <a:prstGeom prst="line">
              <a:avLst/>
            </a:prstGeom>
            <a:ln w="25400">
              <a:prstDash val="solid"/>
              <a:tailEnd type="arrow"/>
            </a:ln>
          </p:spPr>
          <p:style>
            <a:lnRef idx="1">
              <a:schemeClr val="accent1"/>
            </a:lnRef>
            <a:fillRef idx="0">
              <a:schemeClr val="accent1"/>
            </a:fillRef>
            <a:effectRef idx="0">
              <a:schemeClr val="accent1"/>
            </a:effectRef>
            <a:fontRef idx="minor">
              <a:schemeClr val="tx1"/>
            </a:fontRef>
          </p:style>
        </p:cxnSp>
        <p:cxnSp>
          <p:nvCxnSpPr>
            <p:cNvPr id="63" name="Connecteur droit 62"/>
            <p:cNvCxnSpPr/>
            <p:nvPr/>
          </p:nvCxnSpPr>
          <p:spPr>
            <a:xfrm>
              <a:off x="3828080" y="2081574"/>
              <a:ext cx="180020" cy="0"/>
            </a:xfrm>
            <a:prstGeom prst="line">
              <a:avLst/>
            </a:prstGeom>
            <a:ln w="25400">
              <a:prstDash val="solid"/>
              <a:tailEnd type="arrow"/>
            </a:ln>
          </p:spPr>
          <p:style>
            <a:lnRef idx="1">
              <a:schemeClr val="accent1"/>
            </a:lnRef>
            <a:fillRef idx="0">
              <a:schemeClr val="accent1"/>
            </a:fillRef>
            <a:effectRef idx="0">
              <a:schemeClr val="accent1"/>
            </a:effectRef>
            <a:fontRef idx="minor">
              <a:schemeClr val="tx1"/>
            </a:fontRef>
          </p:style>
        </p:cxnSp>
      </p:grpSp>
      <p:grpSp>
        <p:nvGrpSpPr>
          <p:cNvPr id="64" name="Groupe 63"/>
          <p:cNvGrpSpPr/>
          <p:nvPr/>
        </p:nvGrpSpPr>
        <p:grpSpPr>
          <a:xfrm>
            <a:off x="5436096" y="1059582"/>
            <a:ext cx="3717994" cy="2952328"/>
            <a:chOff x="5436096" y="1059582"/>
            <a:chExt cx="3717994" cy="2952328"/>
          </a:xfrm>
        </p:grpSpPr>
        <p:cxnSp>
          <p:nvCxnSpPr>
            <p:cNvPr id="65" name="Connecteur droit 64"/>
            <p:cNvCxnSpPr/>
            <p:nvPr/>
          </p:nvCxnSpPr>
          <p:spPr>
            <a:xfrm>
              <a:off x="7769042" y="1059582"/>
              <a:ext cx="0" cy="270406"/>
            </a:xfrm>
            <a:prstGeom prst="line">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6" name="ZoneTexte 65"/>
            <p:cNvSpPr txBox="1"/>
            <p:nvPr/>
          </p:nvSpPr>
          <p:spPr>
            <a:xfrm>
              <a:off x="6525798" y="3075806"/>
              <a:ext cx="918841" cy="276999"/>
            </a:xfrm>
            <a:prstGeom prst="rect">
              <a:avLst/>
            </a:prstGeom>
            <a:solidFill>
              <a:schemeClr val="bg1"/>
            </a:solidFill>
          </p:spPr>
          <p:txBody>
            <a:bodyPr wrap="none" rtlCol="0">
              <a:spAutoFit/>
            </a:bodyPr>
            <a:lstStyle/>
            <a:p>
              <a:r>
                <a:rPr lang="fr-FR" sz="1200" dirty="0" smtClean="0">
                  <a:solidFill>
                    <a:srgbClr val="FF0000"/>
                  </a:solidFill>
                  <a:latin typeface="Times New Roman" panose="02020603050405020304" pitchFamily="18" charset="0"/>
                  <a:cs typeface="Times New Roman" panose="02020603050405020304" pitchFamily="18" charset="0"/>
                </a:rPr>
                <a:t>Active state</a:t>
              </a:r>
              <a:endParaRPr lang="fr-FR" sz="1200" dirty="0">
                <a:solidFill>
                  <a:srgbClr val="FF0000"/>
                </a:solidFill>
                <a:latin typeface="Times New Roman" panose="02020603050405020304" pitchFamily="18" charset="0"/>
                <a:cs typeface="Times New Roman" panose="02020603050405020304" pitchFamily="18" charset="0"/>
              </a:endParaRPr>
            </a:p>
          </p:txBody>
        </p:sp>
        <p:sp>
          <p:nvSpPr>
            <p:cNvPr id="67" name="ZoneTexte 66"/>
            <p:cNvSpPr txBox="1"/>
            <p:nvPr/>
          </p:nvSpPr>
          <p:spPr>
            <a:xfrm>
              <a:off x="8892480" y="1707654"/>
              <a:ext cx="261610" cy="276999"/>
            </a:xfrm>
            <a:prstGeom prst="rect">
              <a:avLst/>
            </a:prstGeom>
            <a:solidFill>
              <a:schemeClr val="bg1"/>
            </a:solidFill>
          </p:spPr>
          <p:txBody>
            <a:bodyPr wrap="none" rtlCol="0">
              <a:spAutoFit/>
            </a:bodyPr>
            <a:lstStyle/>
            <a:p>
              <a:r>
                <a:rPr lang="fr-FR" sz="1200" dirty="0">
                  <a:latin typeface="Times New Roman" panose="02020603050405020304" pitchFamily="18" charset="0"/>
                  <a:cs typeface="Times New Roman" panose="02020603050405020304" pitchFamily="18" charset="0"/>
                </a:rPr>
                <a:t>o</a:t>
              </a:r>
            </a:p>
          </p:txBody>
        </p:sp>
        <p:sp>
          <p:nvSpPr>
            <p:cNvPr id="68" name="ZoneTexte 67"/>
            <p:cNvSpPr txBox="1"/>
            <p:nvPr/>
          </p:nvSpPr>
          <p:spPr>
            <a:xfrm>
              <a:off x="6501673" y="3734911"/>
              <a:ext cx="806631" cy="276999"/>
            </a:xfrm>
            <a:prstGeom prst="rect">
              <a:avLst/>
            </a:prstGeom>
            <a:solidFill>
              <a:schemeClr val="bg1"/>
            </a:solidFill>
          </p:spPr>
          <p:txBody>
            <a:bodyPr wrap="none" rtlCol="0">
              <a:spAutoFit/>
            </a:bodyPr>
            <a:lstStyle/>
            <a:p>
              <a:r>
                <a:rPr lang="fr-FR" sz="1200" dirty="0" err="1" smtClean="0">
                  <a:latin typeface="Times New Roman" panose="02020603050405020304" pitchFamily="18" charset="0"/>
                  <a:cs typeface="Times New Roman" panose="02020603050405020304" pitchFamily="18" charset="0"/>
                </a:rPr>
                <a:t>Next</a:t>
              </a:r>
              <a:r>
                <a:rPr lang="fr-FR" sz="1200" dirty="0" smtClean="0">
                  <a:latin typeface="Times New Roman" panose="02020603050405020304" pitchFamily="18" charset="0"/>
                  <a:cs typeface="Times New Roman" panose="02020603050405020304" pitchFamily="18" charset="0"/>
                </a:rPr>
                <a:t> state</a:t>
              </a:r>
              <a:endParaRPr lang="fr-FR" sz="1200" dirty="0">
                <a:latin typeface="Times New Roman" panose="02020603050405020304" pitchFamily="18" charset="0"/>
                <a:cs typeface="Times New Roman" panose="02020603050405020304" pitchFamily="18" charset="0"/>
              </a:endParaRPr>
            </a:p>
          </p:txBody>
        </p:sp>
        <p:sp>
          <p:nvSpPr>
            <p:cNvPr id="69" name="ZoneTexte 68"/>
            <p:cNvSpPr txBox="1"/>
            <p:nvPr/>
          </p:nvSpPr>
          <p:spPr>
            <a:xfrm>
              <a:off x="5505541" y="2726799"/>
              <a:ext cx="227948" cy="276999"/>
            </a:xfrm>
            <a:prstGeom prst="rect">
              <a:avLst/>
            </a:prstGeom>
            <a:solidFill>
              <a:schemeClr val="bg1"/>
            </a:solidFill>
          </p:spPr>
          <p:txBody>
            <a:bodyPr wrap="none" rtlCol="0">
              <a:spAutoFit/>
            </a:bodyPr>
            <a:lstStyle/>
            <a:p>
              <a:r>
                <a:rPr lang="fr-FR" sz="1200" dirty="0" smtClean="0">
                  <a:latin typeface="Times New Roman" panose="02020603050405020304" pitchFamily="18" charset="0"/>
                  <a:cs typeface="Times New Roman" panose="02020603050405020304" pitchFamily="18" charset="0"/>
                </a:rPr>
                <a:t>i</a:t>
              </a:r>
              <a:endParaRPr lang="fr-FR" sz="1200" dirty="0">
                <a:latin typeface="Times New Roman" panose="02020603050405020304" pitchFamily="18" charset="0"/>
                <a:cs typeface="Times New Roman" panose="02020603050405020304" pitchFamily="18" charset="0"/>
              </a:endParaRPr>
            </a:p>
          </p:txBody>
        </p:sp>
        <p:sp>
          <p:nvSpPr>
            <p:cNvPr id="70" name="ZoneTexte 69"/>
            <p:cNvSpPr txBox="1"/>
            <p:nvPr/>
          </p:nvSpPr>
          <p:spPr>
            <a:xfrm>
              <a:off x="6216260" y="1707654"/>
              <a:ext cx="227948" cy="276999"/>
            </a:xfrm>
            <a:prstGeom prst="rect">
              <a:avLst/>
            </a:prstGeom>
            <a:solidFill>
              <a:schemeClr val="bg1"/>
            </a:solidFill>
          </p:spPr>
          <p:txBody>
            <a:bodyPr wrap="none" rtlCol="0">
              <a:spAutoFit/>
            </a:bodyPr>
            <a:lstStyle/>
            <a:p>
              <a:r>
                <a:rPr lang="fr-FR" sz="1200" dirty="0" smtClean="0">
                  <a:latin typeface="Times New Roman" panose="02020603050405020304" pitchFamily="18" charset="0"/>
                  <a:cs typeface="Times New Roman" panose="02020603050405020304" pitchFamily="18" charset="0"/>
                </a:rPr>
                <a:t>i</a:t>
              </a:r>
              <a:endParaRPr lang="fr-FR" sz="1200" dirty="0">
                <a:latin typeface="Times New Roman" panose="02020603050405020304" pitchFamily="18" charset="0"/>
                <a:cs typeface="Times New Roman" panose="02020603050405020304" pitchFamily="18" charset="0"/>
              </a:endParaRPr>
            </a:p>
          </p:txBody>
        </p:sp>
        <p:sp>
          <p:nvSpPr>
            <p:cNvPr id="71" name="ZoneTexte 70"/>
            <p:cNvSpPr txBox="1"/>
            <p:nvPr/>
          </p:nvSpPr>
          <p:spPr>
            <a:xfrm>
              <a:off x="5436096" y="3734911"/>
              <a:ext cx="817468" cy="276999"/>
            </a:xfrm>
            <a:prstGeom prst="rect">
              <a:avLst/>
            </a:prstGeom>
            <a:solidFill>
              <a:schemeClr val="bg1"/>
            </a:solidFill>
          </p:spPr>
          <p:txBody>
            <a:bodyPr wrap="none" rtlCol="0">
              <a:spAutoFit/>
            </a:bodyPr>
            <a:lstStyle/>
            <a:p>
              <a:r>
                <a:rPr lang="fr-FR" sz="1200" dirty="0" err="1" smtClean="0">
                  <a:latin typeface="Times New Roman" panose="02020603050405020304" pitchFamily="18" charset="0"/>
                  <a:cs typeface="Times New Roman" panose="02020603050405020304" pitchFamily="18" charset="0"/>
                </a:rPr>
                <a:t>Prev</a:t>
              </a:r>
              <a:r>
                <a:rPr lang="fr-FR" sz="1200" dirty="0" smtClean="0">
                  <a:latin typeface="Times New Roman" panose="02020603050405020304" pitchFamily="18" charset="0"/>
                  <a:cs typeface="Times New Roman" panose="02020603050405020304" pitchFamily="18" charset="0"/>
                </a:rPr>
                <a:t>. state</a:t>
              </a:r>
              <a:endParaRPr lang="fr-FR" sz="1200" dirty="0">
                <a:latin typeface="Times New Roman" panose="02020603050405020304" pitchFamily="18" charset="0"/>
                <a:cs typeface="Times New Roman" panose="02020603050405020304" pitchFamily="18" charset="0"/>
              </a:endParaRPr>
            </a:p>
          </p:txBody>
        </p:sp>
        <p:sp>
          <p:nvSpPr>
            <p:cNvPr id="72" name="Rectangle 71"/>
            <p:cNvSpPr/>
            <p:nvPr/>
          </p:nvSpPr>
          <p:spPr>
            <a:xfrm>
              <a:off x="5877726" y="2715766"/>
              <a:ext cx="720080" cy="72581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err="1" smtClean="0">
                  <a:solidFill>
                    <a:schemeClr val="tx1"/>
                  </a:solidFill>
                </a:rPr>
                <a:t>Strong</a:t>
              </a:r>
              <a:r>
                <a:rPr lang="fr-FR" sz="1000" dirty="0" smtClean="0">
                  <a:solidFill>
                    <a:schemeClr val="tx1"/>
                  </a:solidFill>
                </a:rPr>
                <a:t> transition</a:t>
              </a:r>
              <a:endParaRPr lang="fr-FR" sz="1000" dirty="0">
                <a:solidFill>
                  <a:schemeClr val="tx1"/>
                </a:solidFill>
              </a:endParaRPr>
            </a:p>
          </p:txBody>
        </p:sp>
        <p:sp>
          <p:nvSpPr>
            <p:cNvPr id="73" name="Rectangle 72"/>
            <p:cNvSpPr/>
            <p:nvPr/>
          </p:nvSpPr>
          <p:spPr>
            <a:xfrm>
              <a:off x="6264188" y="3590895"/>
              <a:ext cx="180020" cy="36290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u="sng" dirty="0" smtClean="0">
                  <a:solidFill>
                    <a:schemeClr val="tx1"/>
                  </a:solidFill>
                </a:rPr>
                <a:t>1</a:t>
              </a:r>
              <a:r>
                <a:rPr lang="fr-FR" sz="1000" dirty="0" smtClean="0">
                  <a:solidFill>
                    <a:schemeClr val="tx1"/>
                  </a:solidFill>
                </a:rPr>
                <a:t>z</a:t>
              </a:r>
              <a:endParaRPr lang="fr-FR" sz="1000" dirty="0">
                <a:solidFill>
                  <a:schemeClr val="tx1"/>
                </a:solidFill>
              </a:endParaRPr>
            </a:p>
          </p:txBody>
        </p:sp>
        <p:cxnSp>
          <p:nvCxnSpPr>
            <p:cNvPr id="74" name="Connecteur droit 73"/>
            <p:cNvCxnSpPr/>
            <p:nvPr/>
          </p:nvCxnSpPr>
          <p:spPr>
            <a:xfrm>
              <a:off x="8398006" y="3100833"/>
              <a:ext cx="0" cy="67151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Connecteur droit 74"/>
            <p:cNvCxnSpPr/>
            <p:nvPr/>
          </p:nvCxnSpPr>
          <p:spPr>
            <a:xfrm>
              <a:off x="5580112" y="3772347"/>
              <a:ext cx="67595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6" name="Connecteur droit 75"/>
            <p:cNvCxnSpPr/>
            <p:nvPr/>
          </p:nvCxnSpPr>
          <p:spPr>
            <a:xfrm>
              <a:off x="5580112" y="3089704"/>
              <a:ext cx="0" cy="68264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7" name="Connecteur droit 76"/>
            <p:cNvCxnSpPr/>
            <p:nvPr/>
          </p:nvCxnSpPr>
          <p:spPr>
            <a:xfrm>
              <a:off x="8566629" y="1851670"/>
              <a:ext cx="360040" cy="0"/>
            </a:xfrm>
            <a:prstGeom prst="line">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78" name="Connecteur droit 77"/>
            <p:cNvCxnSpPr/>
            <p:nvPr/>
          </p:nvCxnSpPr>
          <p:spPr>
            <a:xfrm flipH="1" flipV="1">
              <a:off x="6453542" y="3772348"/>
              <a:ext cx="1944464" cy="6892"/>
            </a:xfrm>
            <a:prstGeom prst="line">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79" name="Connecteur droit 78"/>
            <p:cNvCxnSpPr/>
            <p:nvPr/>
          </p:nvCxnSpPr>
          <p:spPr>
            <a:xfrm>
              <a:off x="6741822" y="1059582"/>
              <a:ext cx="0" cy="206341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0" name="Connecteur droit 79"/>
            <p:cNvCxnSpPr/>
            <p:nvPr/>
          </p:nvCxnSpPr>
          <p:spPr>
            <a:xfrm>
              <a:off x="8109974" y="3078671"/>
              <a:ext cx="297976"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7389894" y="2715766"/>
              <a:ext cx="720080" cy="72581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err="1" smtClean="0">
                  <a:solidFill>
                    <a:schemeClr val="tx1"/>
                  </a:solidFill>
                </a:rPr>
                <a:t>Weak</a:t>
              </a:r>
              <a:r>
                <a:rPr lang="fr-FR" sz="1000" dirty="0" smtClean="0">
                  <a:solidFill>
                    <a:schemeClr val="tx1"/>
                  </a:solidFill>
                </a:rPr>
                <a:t> transition</a:t>
              </a:r>
              <a:endParaRPr lang="fr-FR" sz="1000" dirty="0">
                <a:solidFill>
                  <a:schemeClr val="tx1"/>
                </a:solidFill>
              </a:endParaRPr>
            </a:p>
          </p:txBody>
        </p:sp>
        <p:cxnSp>
          <p:nvCxnSpPr>
            <p:cNvPr id="82" name="Connecteur droit 81"/>
            <p:cNvCxnSpPr/>
            <p:nvPr/>
          </p:nvCxnSpPr>
          <p:spPr>
            <a:xfrm>
              <a:off x="6597806" y="3122995"/>
              <a:ext cx="792088" cy="0"/>
            </a:xfrm>
            <a:prstGeom prst="line">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83" name="ZoneTexte 82"/>
            <p:cNvSpPr txBox="1"/>
            <p:nvPr/>
          </p:nvSpPr>
          <p:spPr>
            <a:xfrm>
              <a:off x="7017930" y="2726799"/>
              <a:ext cx="227948" cy="276999"/>
            </a:xfrm>
            <a:prstGeom prst="rect">
              <a:avLst/>
            </a:prstGeom>
            <a:solidFill>
              <a:schemeClr val="bg1"/>
            </a:solidFill>
          </p:spPr>
          <p:txBody>
            <a:bodyPr wrap="none" rtlCol="0">
              <a:spAutoFit/>
            </a:bodyPr>
            <a:lstStyle/>
            <a:p>
              <a:r>
                <a:rPr lang="fr-FR" sz="1200" dirty="0" smtClean="0">
                  <a:latin typeface="Times New Roman" panose="02020603050405020304" pitchFamily="18" charset="0"/>
                  <a:cs typeface="Times New Roman" panose="02020603050405020304" pitchFamily="18" charset="0"/>
                </a:rPr>
                <a:t>i</a:t>
              </a:r>
              <a:endParaRPr lang="fr-FR" sz="1200" dirty="0">
                <a:latin typeface="Times New Roman" panose="02020603050405020304" pitchFamily="18" charset="0"/>
                <a:cs typeface="Times New Roman" panose="02020603050405020304" pitchFamily="18" charset="0"/>
              </a:endParaRPr>
            </a:p>
          </p:txBody>
        </p:sp>
        <p:cxnSp>
          <p:nvCxnSpPr>
            <p:cNvPr id="84" name="Connecteur droit 83"/>
            <p:cNvCxnSpPr/>
            <p:nvPr/>
          </p:nvCxnSpPr>
          <p:spPr>
            <a:xfrm>
              <a:off x="5580112" y="3100833"/>
              <a:ext cx="297614" cy="0"/>
            </a:xfrm>
            <a:prstGeom prst="line">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85" name="Connecteur droit 84"/>
            <p:cNvCxnSpPr/>
            <p:nvPr/>
          </p:nvCxnSpPr>
          <p:spPr>
            <a:xfrm>
              <a:off x="5697706" y="2883804"/>
              <a:ext cx="180020" cy="0"/>
            </a:xfrm>
            <a:prstGeom prst="line">
              <a:avLst/>
            </a:prstGeom>
            <a:ln w="25400">
              <a:prstDash val="solid"/>
              <a:tailEnd type="arrow"/>
            </a:ln>
          </p:spPr>
          <p:style>
            <a:lnRef idx="1">
              <a:schemeClr val="accent1"/>
            </a:lnRef>
            <a:fillRef idx="0">
              <a:schemeClr val="accent1"/>
            </a:fillRef>
            <a:effectRef idx="0">
              <a:schemeClr val="accent1"/>
            </a:effectRef>
            <a:fontRef idx="minor">
              <a:schemeClr val="tx1"/>
            </a:fontRef>
          </p:style>
        </p:cxnSp>
        <p:cxnSp>
          <p:nvCxnSpPr>
            <p:cNvPr id="86" name="Connecteur droit 85"/>
            <p:cNvCxnSpPr/>
            <p:nvPr/>
          </p:nvCxnSpPr>
          <p:spPr>
            <a:xfrm>
              <a:off x="6501673" y="1851670"/>
              <a:ext cx="431565" cy="0"/>
            </a:xfrm>
            <a:prstGeom prst="line">
              <a:avLst/>
            </a:prstGeom>
            <a:ln w="25400">
              <a:prstDash val="solid"/>
              <a:tailEnd type="arrow"/>
            </a:ln>
          </p:spPr>
          <p:style>
            <a:lnRef idx="1">
              <a:schemeClr val="accent1"/>
            </a:lnRef>
            <a:fillRef idx="0">
              <a:schemeClr val="accent1"/>
            </a:fillRef>
            <a:effectRef idx="0">
              <a:schemeClr val="accent1"/>
            </a:effectRef>
            <a:fontRef idx="minor">
              <a:schemeClr val="tx1"/>
            </a:fontRef>
          </p:style>
        </p:cxnSp>
        <p:cxnSp>
          <p:nvCxnSpPr>
            <p:cNvPr id="87" name="Connecteur droit 86"/>
            <p:cNvCxnSpPr/>
            <p:nvPr/>
          </p:nvCxnSpPr>
          <p:spPr>
            <a:xfrm>
              <a:off x="7217926" y="2883804"/>
              <a:ext cx="180020" cy="0"/>
            </a:xfrm>
            <a:prstGeom prst="line">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88" name="Organigramme : Multidocument 87"/>
            <p:cNvSpPr/>
            <p:nvPr/>
          </p:nvSpPr>
          <p:spPr>
            <a:xfrm>
              <a:off x="6933238" y="1329988"/>
              <a:ext cx="1633391" cy="1168677"/>
            </a:xfrm>
            <a:prstGeom prst="flowChartMultidocumen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smtClean="0">
                  <a:solidFill>
                    <a:srgbClr val="FF0000"/>
                  </a:solidFill>
                </a:rPr>
                <a:t>Scade</a:t>
              </a:r>
              <a:r>
                <a:rPr lang="fr-FR" dirty="0" smtClean="0">
                  <a:solidFill>
                    <a:srgbClr val="FF0000"/>
                  </a:solidFill>
                </a:rPr>
                <a:t> VARIANTS</a:t>
              </a:r>
              <a:endParaRPr lang="fr-FR" dirty="0">
                <a:solidFill>
                  <a:srgbClr val="FF0000"/>
                </a:solidFill>
              </a:endParaRPr>
            </a:p>
          </p:txBody>
        </p:sp>
        <p:cxnSp>
          <p:nvCxnSpPr>
            <p:cNvPr id="89" name="Connecteur droit 88"/>
            <p:cNvCxnSpPr/>
            <p:nvPr/>
          </p:nvCxnSpPr>
          <p:spPr>
            <a:xfrm>
              <a:off x="6741822" y="1059582"/>
              <a:ext cx="1008112"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48739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7"/>
          <p:cNvSpPr>
            <a:spLocks noGrp="1"/>
          </p:cNvSpPr>
          <p:nvPr>
            <p:ph idx="1"/>
          </p:nvPr>
        </p:nvSpPr>
        <p:spPr>
          <a:xfrm>
            <a:off x="4463988" y="1059582"/>
            <a:ext cx="4429187" cy="3600400"/>
          </a:xfrm>
        </p:spPr>
        <p:txBody>
          <a:bodyPr/>
          <a:lstStyle/>
          <a:p>
            <a:r>
              <a:rPr lang="en-US" dirty="0" smtClean="0"/>
              <a:t>What </a:t>
            </a:r>
            <a:r>
              <a:rPr lang="en-US" dirty="0"/>
              <a:t>is needed is a more powerful way of describing both problems and solutions</a:t>
            </a:r>
            <a:r>
              <a:rPr lang="en-US" dirty="0" smtClean="0"/>
              <a:t>,</a:t>
            </a:r>
          </a:p>
          <a:p>
            <a:pPr lvl="1"/>
            <a:r>
              <a:rPr lang="en-US" dirty="0" smtClean="0"/>
              <a:t>which </a:t>
            </a:r>
            <a:r>
              <a:rPr lang="en-US" dirty="0"/>
              <a:t>combines the textual approach with the diverse world of modeling, including the use of visual </a:t>
            </a:r>
            <a:r>
              <a:rPr lang="en-US" dirty="0" smtClean="0"/>
              <a:t>representation.</a:t>
            </a:r>
            <a:endParaRPr lang="fr-FR" dirty="0" smtClean="0"/>
          </a:p>
          <a:p>
            <a:pPr lvl="1"/>
            <a:endParaRPr lang="fr-FR" dirty="0"/>
          </a:p>
          <a:p>
            <a:r>
              <a:rPr lang="en-US" dirty="0" smtClean="0"/>
              <a:t>In </a:t>
            </a:r>
            <a:r>
              <a:rPr lang="en-US" dirty="0"/>
              <a:t>the Systems Engineering “sandwich”, requirements management is the “bread and butter” of the development cycle, and system modeling provides the “</a:t>
            </a:r>
            <a:r>
              <a:rPr lang="en-US" dirty="0" smtClean="0"/>
              <a:t>filling”.</a:t>
            </a:r>
            <a:endParaRPr lang="fr-FR" dirty="0"/>
          </a:p>
          <a:p>
            <a:pPr lvl="1"/>
            <a:r>
              <a:rPr lang="fr-FR" dirty="0" smtClean="0"/>
              <a:t>The key … </a:t>
            </a:r>
            <a:r>
              <a:rPr lang="en-US" dirty="0" smtClean="0"/>
              <a:t>is </a:t>
            </a:r>
            <a:r>
              <a:rPr lang="en-US" dirty="0"/>
              <a:t>the recording of </a:t>
            </a:r>
            <a:r>
              <a:rPr lang="en-US" dirty="0">
                <a:solidFill>
                  <a:srgbClr val="FF0000"/>
                </a:solidFill>
              </a:rPr>
              <a:t>design</a:t>
            </a:r>
            <a:r>
              <a:rPr lang="en-US" dirty="0"/>
              <a:t> rational in an organized way. Such rationale explains why requirements have been decomposed in particular ways, and how one layer of requirements is intended to satisfy the layer above</a:t>
            </a:r>
            <a:r>
              <a:rPr lang="fr-FR" dirty="0" smtClean="0"/>
              <a:t>.</a:t>
            </a:r>
          </a:p>
          <a:p>
            <a:pPr lvl="1"/>
            <a:r>
              <a:rPr lang="fr-FR" dirty="0" smtClean="0"/>
              <a:t>… </a:t>
            </a:r>
            <a:r>
              <a:rPr lang="en-US" dirty="0" smtClean="0"/>
              <a:t>modeling </a:t>
            </a:r>
            <a:r>
              <a:rPr lang="en-US" dirty="0"/>
              <a:t>adds formality to the </a:t>
            </a:r>
            <a:r>
              <a:rPr lang="en-US" dirty="0">
                <a:solidFill>
                  <a:srgbClr val="FF0000"/>
                </a:solidFill>
              </a:rPr>
              <a:t>design</a:t>
            </a:r>
            <a:r>
              <a:rPr lang="en-US" dirty="0"/>
              <a:t> process that lies between each layer of </a:t>
            </a:r>
            <a:r>
              <a:rPr lang="en-US" dirty="0" smtClean="0"/>
              <a:t>requirements.</a:t>
            </a:r>
          </a:p>
          <a:p>
            <a:pPr lvl="1"/>
            <a:r>
              <a:rPr lang="en-US" dirty="0"/>
              <a:t>The </a:t>
            </a:r>
            <a:r>
              <a:rPr lang="en-US" dirty="0">
                <a:solidFill>
                  <a:srgbClr val="FF0000"/>
                </a:solidFill>
              </a:rPr>
              <a:t>design</a:t>
            </a:r>
            <a:r>
              <a:rPr lang="en-US" dirty="0"/>
              <a:t> rationale gathered around the </a:t>
            </a:r>
            <a:r>
              <a:rPr lang="en-US" dirty="0" smtClean="0"/>
              <a:t>… </a:t>
            </a:r>
            <a:r>
              <a:rPr lang="en-US" dirty="0"/>
              <a:t>model becomes the rationale for tracing between layers of </a:t>
            </a:r>
            <a:r>
              <a:rPr lang="en-US" dirty="0" smtClean="0"/>
              <a:t>requirements.</a:t>
            </a:r>
            <a:endParaRPr lang="fr-FR" dirty="0"/>
          </a:p>
        </p:txBody>
      </p:sp>
      <p:sp>
        <p:nvSpPr>
          <p:cNvPr id="7" name="Titre 6"/>
          <p:cNvSpPr>
            <a:spLocks noGrp="1"/>
          </p:cNvSpPr>
          <p:nvPr>
            <p:ph type="title"/>
          </p:nvPr>
        </p:nvSpPr>
        <p:spPr/>
        <p:txBody>
          <a:bodyPr/>
          <a:lstStyle/>
          <a:p>
            <a:r>
              <a:rPr lang="fr-FR" dirty="0" smtClean="0"/>
              <a:t>The </a:t>
            </a:r>
            <a:r>
              <a:rPr lang="fr-FR" dirty="0" err="1" smtClean="0"/>
              <a:t>systems</a:t>
            </a:r>
            <a:r>
              <a:rPr lang="fr-FR" dirty="0" smtClean="0"/>
              <a:t> engineering sandwich: </a:t>
            </a:r>
            <a:r>
              <a:rPr lang="fr-FR" dirty="0" err="1" smtClean="0"/>
              <a:t>combining</a:t>
            </a:r>
            <a:r>
              <a:rPr lang="fr-FR" dirty="0" smtClean="0"/>
              <a:t> </a:t>
            </a:r>
            <a:r>
              <a:rPr lang="fr-FR" dirty="0" err="1" smtClean="0"/>
              <a:t>requirements</a:t>
            </a:r>
            <a:r>
              <a:rPr lang="fr-FR" dirty="0" smtClean="0"/>
              <a:t>, </a:t>
            </a:r>
            <a:r>
              <a:rPr lang="fr-FR" dirty="0" err="1" smtClean="0"/>
              <a:t>models</a:t>
            </a:r>
            <a:r>
              <a:rPr lang="fr-FR" dirty="0" smtClean="0"/>
              <a:t> and </a:t>
            </a:r>
            <a:r>
              <a:rPr lang="fr-FR" dirty="0" smtClean="0">
                <a:solidFill>
                  <a:srgbClr val="FF0000"/>
                </a:solidFill>
              </a:rPr>
              <a:t>design</a:t>
            </a:r>
            <a:r>
              <a:rPr lang="fr-FR" dirty="0"/>
              <a:t/>
            </a:r>
            <a:br>
              <a:rPr lang="fr-FR" dirty="0"/>
            </a:br>
            <a:r>
              <a:rPr lang="fr-FR" dirty="0" smtClean="0"/>
              <a:t>J. Dick, J. </a:t>
            </a:r>
            <a:r>
              <a:rPr lang="fr-FR" dirty="0" err="1" smtClean="0"/>
              <a:t>Chard</a:t>
            </a:r>
            <a:r>
              <a:rPr lang="fr-FR" dirty="0" smtClean="0"/>
              <a:t>, INCOSE 2004 (Toulouse)</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5</a:t>
            </a:fld>
            <a:endParaRPr lang="fr-FR" dirty="0"/>
          </a:p>
        </p:txBody>
      </p:sp>
      <p:pic>
        <p:nvPicPr>
          <p:cNvPr id="3" name="Espace réservé pour une image  2"/>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7687" r="17687"/>
          <a:stretch>
            <a:fillRect/>
          </a:stretch>
        </p:blipFill>
        <p:spPr>
          <a:xfrm>
            <a:off x="554400" y="1059582"/>
            <a:ext cx="3708000" cy="2700000"/>
          </a:xfrm>
        </p:spPr>
      </p:pic>
      <p:sp>
        <p:nvSpPr>
          <p:cNvPr id="11" name="Espace réservé du contenu 7"/>
          <p:cNvSpPr txBox="1">
            <a:spLocks/>
          </p:cNvSpPr>
          <p:nvPr/>
        </p:nvSpPr>
        <p:spPr bwMode="gray">
          <a:xfrm>
            <a:off x="251520" y="3867894"/>
            <a:ext cx="4429187" cy="927720"/>
          </a:xfrm>
          <a:prstGeom prst="rect">
            <a:avLst/>
          </a:prstGeom>
        </p:spPr>
        <p:txBody>
          <a:bodyPr vert="horz" lIns="0" tIns="0" rIns="0" bIns="0" rtlCol="0" anchor="t" anchorCtr="0">
            <a:noAutofit/>
          </a:bodyPr>
          <a:lstStyle>
            <a:lvl1pPr marL="180000" indent="-180000" algn="l" defTabSz="914400" rtl="0" eaLnBrk="1" latinLnBrk="0" hangingPunct="1">
              <a:lnSpc>
                <a:spcPct val="100000"/>
              </a:lnSpc>
              <a:spcBef>
                <a:spcPts val="0"/>
              </a:spcBef>
              <a:spcAft>
                <a:spcPts val="0"/>
              </a:spcAft>
              <a:buSzPct val="140000"/>
              <a:buFont typeface="Arial" panose="020B0604020202020204" pitchFamily="34" charset="0"/>
              <a:buChar char="■"/>
              <a:defRPr sz="1400" b="1" kern="1200">
                <a:solidFill>
                  <a:schemeClr val="accent1"/>
                </a:solidFill>
                <a:latin typeface="+mn-lt"/>
                <a:ea typeface="+mn-ea"/>
                <a:cs typeface="+mn-cs"/>
              </a:defRPr>
            </a:lvl1pPr>
            <a:lvl2pPr marL="360000" indent="-180000" algn="l" defTabSz="914400" rtl="0" eaLnBrk="1" latinLnBrk="0" hangingPunct="1">
              <a:lnSpc>
                <a:spcPct val="100000"/>
              </a:lnSpc>
              <a:spcBef>
                <a:spcPts val="0"/>
              </a:spcBef>
              <a:spcAft>
                <a:spcPts val="0"/>
              </a:spcAft>
              <a:buClr>
                <a:schemeClr val="accent3"/>
              </a:buClr>
              <a:buSzPct val="115000"/>
              <a:buFont typeface="Arial Black" panose="020B0A04020102020204" pitchFamily="34" charset="0"/>
              <a:buChar char="&gt;"/>
              <a:defRPr sz="1200" kern="1200">
                <a:solidFill>
                  <a:schemeClr val="accent2"/>
                </a:solidFill>
                <a:latin typeface="+mn-lt"/>
                <a:ea typeface="+mn-ea"/>
                <a:cs typeface="+mn-cs"/>
              </a:defRPr>
            </a:lvl2pPr>
            <a:lvl3pPr marL="540000" indent="-180000" algn="l" defTabSz="914400" rtl="0" eaLnBrk="1" latinLnBrk="0" hangingPunct="1">
              <a:lnSpc>
                <a:spcPct val="100000"/>
              </a:lnSpc>
              <a:spcBef>
                <a:spcPts val="0"/>
              </a:spcBef>
              <a:spcAft>
                <a:spcPts val="0"/>
              </a:spcAft>
              <a:buClr>
                <a:schemeClr val="accent3"/>
              </a:buClr>
              <a:buSzPct val="130000"/>
              <a:buFont typeface="Wingdings 2" panose="05020102010507070707" pitchFamily="18" charset="2"/>
              <a:buChar char="®"/>
              <a:defRPr sz="1200" kern="1200">
                <a:solidFill>
                  <a:schemeClr val="accent2"/>
                </a:solidFill>
                <a:latin typeface="+mn-lt"/>
                <a:ea typeface="+mn-ea"/>
                <a:cs typeface="+mn-cs"/>
              </a:defRPr>
            </a:lvl3pPr>
            <a:lvl4pPr marL="720000" indent="-180000" algn="l" defTabSz="914400" rtl="0" eaLnBrk="1" latinLnBrk="0" hangingPunct="1">
              <a:lnSpc>
                <a:spcPct val="100000"/>
              </a:lnSpc>
              <a:spcBef>
                <a:spcPts val="0"/>
              </a:spcBef>
              <a:buClr>
                <a:schemeClr val="accent3"/>
              </a:buClr>
              <a:buSzPct val="110000"/>
              <a:buFont typeface="Arial" panose="020B0604020202020204" pitchFamily="34" charset="0"/>
              <a:buChar char="○"/>
              <a:defRPr sz="1000" kern="1200" baseline="0">
                <a:solidFill>
                  <a:schemeClr val="accent2"/>
                </a:solidFill>
                <a:latin typeface="+mn-lt"/>
                <a:ea typeface="+mn-ea"/>
                <a:cs typeface="+mn-cs"/>
              </a:defRPr>
            </a:lvl4pPr>
            <a:lvl5pPr marL="828000" indent="-108000" algn="l" defTabSz="914400" rtl="0" eaLnBrk="1" latinLnBrk="0" hangingPunct="1">
              <a:lnSpc>
                <a:spcPct val="100000"/>
              </a:lnSpc>
              <a:spcBef>
                <a:spcPts val="0"/>
              </a:spcBef>
              <a:buClr>
                <a:schemeClr val="accent3"/>
              </a:buClr>
              <a:buSzPct val="100000"/>
              <a:buFont typeface="Arial" panose="020B0604020202020204" pitchFamily="34" charset="0"/>
              <a:buChar char="-"/>
              <a:defRPr sz="1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As … Engineering problems and solutions become more complex,</a:t>
            </a:r>
          </a:p>
          <a:p>
            <a:pPr lvl="1"/>
            <a:r>
              <a:rPr lang="en-US" dirty="0" smtClean="0"/>
              <a:t>it is harder for engineers to describe …</a:t>
            </a:r>
          </a:p>
          <a:p>
            <a:pPr lvl="1"/>
            <a:r>
              <a:rPr lang="en-US" dirty="0" smtClean="0"/>
              <a:t>and harder for reviewers … to understand …</a:t>
            </a:r>
          </a:p>
        </p:txBody>
      </p:sp>
    </p:spTree>
    <p:extLst>
      <p:ext uri="{BB962C8B-B14F-4D97-AF65-F5344CB8AC3E}">
        <p14:creationId xmlns:p14="http://schemas.microsoft.com/office/powerpoint/2010/main" val="14673324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107194" y="1131590"/>
            <a:ext cx="1836514" cy="1368152"/>
          </a:xfrm>
        </p:spPr>
        <p:txBody>
          <a:bodyPr/>
          <a:lstStyle/>
          <a:p>
            <a:r>
              <a:rPr lang="fr-FR" dirty="0" err="1" smtClean="0"/>
              <a:t>Frama</a:t>
            </a:r>
            <a:r>
              <a:rPr lang="fr-FR" dirty="0" smtClean="0"/>
              <a:t>-C</a:t>
            </a:r>
          </a:p>
          <a:p>
            <a:pPr lvl="1"/>
            <a:r>
              <a:rPr lang="fr-FR" dirty="0" smtClean="0"/>
              <a:t>Airbus</a:t>
            </a:r>
          </a:p>
          <a:p>
            <a:pPr lvl="1"/>
            <a:r>
              <a:rPr lang="fr-FR" dirty="0" smtClean="0"/>
              <a:t>LLT</a:t>
            </a:r>
          </a:p>
          <a:p>
            <a:r>
              <a:rPr lang="fr-FR" dirty="0" smtClean="0"/>
              <a:t>Méthode B</a:t>
            </a:r>
          </a:p>
          <a:p>
            <a:pPr lvl="1"/>
            <a:r>
              <a:rPr lang="fr-FR" dirty="0" smtClean="0"/>
              <a:t>Alstom, Siemens</a:t>
            </a:r>
          </a:p>
          <a:p>
            <a:pPr lvl="1"/>
            <a:r>
              <a:rPr lang="fr-FR" dirty="0" smtClean="0"/>
              <a:t>HLT</a:t>
            </a:r>
            <a:endParaRPr lang="fr-FR" dirty="0"/>
          </a:p>
        </p:txBody>
      </p:sp>
      <p:sp>
        <p:nvSpPr>
          <p:cNvPr id="3" name="Titre 2"/>
          <p:cNvSpPr>
            <a:spLocks noGrp="1"/>
          </p:cNvSpPr>
          <p:nvPr>
            <p:ph type="title"/>
          </p:nvPr>
        </p:nvSpPr>
        <p:spPr/>
        <p:txBody>
          <a:bodyPr/>
          <a:lstStyle/>
          <a:p>
            <a:r>
              <a:rPr lang="fr-FR" dirty="0" smtClean="0"/>
              <a:t>Sandwich = ‘</a:t>
            </a:r>
            <a:r>
              <a:rPr lang="fr-FR" dirty="0" err="1" smtClean="0"/>
              <a:t>Contract</a:t>
            </a:r>
            <a:r>
              <a:rPr lang="fr-FR" dirty="0" smtClean="0"/>
              <a:t> </a:t>
            </a:r>
            <a:r>
              <a:rPr lang="fr-FR" dirty="0" err="1" smtClean="0"/>
              <a:t>based</a:t>
            </a:r>
            <a:r>
              <a:rPr lang="fr-FR" dirty="0" smtClean="0"/>
              <a:t>’</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6</a:t>
            </a:fld>
            <a:endParaRPr lang="fr-FR" dirty="0"/>
          </a:p>
        </p:txBody>
      </p:sp>
      <p:pic>
        <p:nvPicPr>
          <p:cNvPr id="1026" name="Picture 2" descr="F:\P140\slides_mbd\Sandwich_smal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496" y="2499742"/>
            <a:ext cx="3672408" cy="172819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F:\P140\slides_mbd\methode_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0159" y="1131590"/>
            <a:ext cx="7319363" cy="3387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08090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283968" y="1275606"/>
            <a:ext cx="1656185" cy="1800039"/>
          </a:xfrm>
        </p:spPr>
        <p:txBody>
          <a:bodyPr/>
          <a:lstStyle/>
          <a:p>
            <a:pPr marL="0" indent="0">
              <a:buNone/>
            </a:pPr>
            <a:r>
              <a:rPr lang="fr-FR" dirty="0" smtClean="0"/>
              <a:t>B. </a:t>
            </a:r>
            <a:r>
              <a:rPr lang="fr-FR" dirty="0" err="1" smtClean="0"/>
              <a:t>Nuseibeh</a:t>
            </a:r>
            <a:r>
              <a:rPr lang="fr-FR" dirty="0" smtClean="0"/>
              <a:t>,</a:t>
            </a:r>
          </a:p>
          <a:p>
            <a:pPr marL="0" indent="0">
              <a:buNone/>
            </a:pPr>
            <a:endParaRPr lang="fr-FR" dirty="0" smtClean="0"/>
          </a:p>
          <a:p>
            <a:pPr marL="0" indent="0">
              <a:buNone/>
            </a:pPr>
            <a:r>
              <a:rPr lang="fr-FR" dirty="0" err="1" smtClean="0"/>
              <a:t>Weaving</a:t>
            </a:r>
            <a:r>
              <a:rPr lang="fr-FR" dirty="0" smtClean="0"/>
              <a:t> </a:t>
            </a:r>
            <a:r>
              <a:rPr lang="fr-FR" dirty="0" err="1"/>
              <a:t>t</a:t>
            </a:r>
            <a:r>
              <a:rPr lang="fr-FR" dirty="0" err="1" smtClean="0"/>
              <a:t>ogether</a:t>
            </a:r>
            <a:r>
              <a:rPr lang="fr-FR" dirty="0" smtClean="0"/>
              <a:t> </a:t>
            </a:r>
            <a:r>
              <a:rPr lang="fr-FR" dirty="0" err="1" smtClean="0"/>
              <a:t>requirements</a:t>
            </a:r>
            <a:r>
              <a:rPr lang="fr-FR" dirty="0" smtClean="0"/>
              <a:t> and architectures,</a:t>
            </a:r>
          </a:p>
          <a:p>
            <a:pPr marL="0" indent="0">
              <a:buNone/>
            </a:pPr>
            <a:endParaRPr lang="fr-FR" dirty="0" smtClean="0"/>
          </a:p>
          <a:p>
            <a:pPr marL="0" indent="0">
              <a:buNone/>
            </a:pPr>
            <a:r>
              <a:rPr lang="fr-FR" dirty="0" smtClean="0"/>
              <a:t>Computer,</a:t>
            </a:r>
            <a:r>
              <a:rPr lang="fr-FR" dirty="0"/>
              <a:t> </a:t>
            </a:r>
            <a:r>
              <a:rPr lang="fr-FR" dirty="0" smtClean="0"/>
              <a:t>2001</a:t>
            </a:r>
          </a:p>
        </p:txBody>
      </p:sp>
      <p:sp>
        <p:nvSpPr>
          <p:cNvPr id="3" name="Titre 2"/>
          <p:cNvSpPr>
            <a:spLocks noGrp="1"/>
          </p:cNvSpPr>
          <p:nvPr>
            <p:ph type="title"/>
          </p:nvPr>
        </p:nvSpPr>
        <p:spPr/>
        <p:txBody>
          <a:bodyPr/>
          <a:lstStyle/>
          <a:p>
            <a:r>
              <a:rPr lang="fr-FR" dirty="0" smtClean="0"/>
              <a:t>Warnings (1/3)</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7</a:t>
            </a:fld>
            <a:endParaRPr lang="fr-FR" dirty="0"/>
          </a:p>
        </p:txBody>
      </p:sp>
      <p:grpSp>
        <p:nvGrpSpPr>
          <p:cNvPr id="7" name="Groupe 6"/>
          <p:cNvGrpSpPr/>
          <p:nvPr/>
        </p:nvGrpSpPr>
        <p:grpSpPr>
          <a:xfrm>
            <a:off x="179512" y="915566"/>
            <a:ext cx="3888432" cy="3816424"/>
            <a:chOff x="1547664" y="-1460698"/>
            <a:chExt cx="5184576" cy="5247828"/>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460698"/>
              <a:ext cx="5172075" cy="473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7165" y="3291830"/>
              <a:ext cx="25050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8145" y="-20538"/>
            <a:ext cx="3277836" cy="48364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43577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Warnings (2/3)</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8</a:t>
            </a:fld>
            <a:endParaRPr lang="fr-FR" dirty="0"/>
          </a:p>
        </p:txBody>
      </p:sp>
      <p:pic>
        <p:nvPicPr>
          <p:cNvPr id="8" name="Picture 2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1585565"/>
            <a:ext cx="5040312" cy="314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699542"/>
            <a:ext cx="5184576" cy="2845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Espace réservé du contenu 1"/>
          <p:cNvSpPr txBox="1">
            <a:spLocks/>
          </p:cNvSpPr>
          <p:nvPr/>
        </p:nvSpPr>
        <p:spPr bwMode="gray">
          <a:xfrm>
            <a:off x="467544" y="4016924"/>
            <a:ext cx="2880320" cy="278740"/>
          </a:xfrm>
          <a:prstGeom prst="rect">
            <a:avLst/>
          </a:prstGeom>
          <a:ln w="25400">
            <a:solidFill>
              <a:srgbClr val="FF0000"/>
            </a:solidFill>
          </a:ln>
        </p:spPr>
        <p:txBody>
          <a:bodyPr vert="horz" lIns="0" tIns="0" rIns="0" bIns="0" rtlCol="0" anchor="t" anchorCtr="0">
            <a:noAutofit/>
          </a:bodyPr>
          <a:lstStyle>
            <a:lvl1pPr marL="180000" indent="-180000" algn="l" defTabSz="914400" rtl="0" eaLnBrk="1" latinLnBrk="0" hangingPunct="1">
              <a:lnSpc>
                <a:spcPct val="100000"/>
              </a:lnSpc>
              <a:spcBef>
                <a:spcPts val="0"/>
              </a:spcBef>
              <a:spcAft>
                <a:spcPts val="0"/>
              </a:spcAft>
              <a:buSzPct val="140000"/>
              <a:buFont typeface="Arial" panose="020B0604020202020204" pitchFamily="34" charset="0"/>
              <a:buChar char="■"/>
              <a:defRPr sz="1400" b="1" kern="1200">
                <a:solidFill>
                  <a:schemeClr val="accent1"/>
                </a:solidFill>
                <a:latin typeface="+mn-lt"/>
                <a:ea typeface="+mn-ea"/>
                <a:cs typeface="+mn-cs"/>
              </a:defRPr>
            </a:lvl1pPr>
            <a:lvl2pPr marL="360000" indent="-180000" algn="l" defTabSz="914400" rtl="0" eaLnBrk="1" latinLnBrk="0" hangingPunct="1">
              <a:lnSpc>
                <a:spcPct val="100000"/>
              </a:lnSpc>
              <a:spcBef>
                <a:spcPts val="0"/>
              </a:spcBef>
              <a:spcAft>
                <a:spcPts val="0"/>
              </a:spcAft>
              <a:buClr>
                <a:schemeClr val="accent3"/>
              </a:buClr>
              <a:buSzPct val="115000"/>
              <a:buFont typeface="Arial Black" panose="020B0A04020102020204" pitchFamily="34" charset="0"/>
              <a:buChar char="&gt;"/>
              <a:defRPr sz="1200" kern="1200">
                <a:solidFill>
                  <a:schemeClr val="accent2"/>
                </a:solidFill>
                <a:latin typeface="+mn-lt"/>
                <a:ea typeface="+mn-ea"/>
                <a:cs typeface="+mn-cs"/>
              </a:defRPr>
            </a:lvl2pPr>
            <a:lvl3pPr marL="540000" indent="-180000" algn="l" defTabSz="914400" rtl="0" eaLnBrk="1" latinLnBrk="0" hangingPunct="1">
              <a:lnSpc>
                <a:spcPct val="100000"/>
              </a:lnSpc>
              <a:spcBef>
                <a:spcPts val="0"/>
              </a:spcBef>
              <a:spcAft>
                <a:spcPts val="0"/>
              </a:spcAft>
              <a:buClr>
                <a:schemeClr val="accent3"/>
              </a:buClr>
              <a:buSzPct val="130000"/>
              <a:buFont typeface="Wingdings 2" panose="05020102010507070707" pitchFamily="18" charset="2"/>
              <a:buChar char="®"/>
              <a:defRPr sz="1200" kern="1200">
                <a:solidFill>
                  <a:schemeClr val="accent2"/>
                </a:solidFill>
                <a:latin typeface="+mn-lt"/>
                <a:ea typeface="+mn-ea"/>
                <a:cs typeface="+mn-cs"/>
              </a:defRPr>
            </a:lvl3pPr>
            <a:lvl4pPr marL="720000" indent="-180000" algn="l" defTabSz="914400" rtl="0" eaLnBrk="1" latinLnBrk="0" hangingPunct="1">
              <a:lnSpc>
                <a:spcPct val="100000"/>
              </a:lnSpc>
              <a:spcBef>
                <a:spcPts val="0"/>
              </a:spcBef>
              <a:buClr>
                <a:schemeClr val="accent3"/>
              </a:buClr>
              <a:buSzPct val="110000"/>
              <a:buFont typeface="Arial" panose="020B0604020202020204" pitchFamily="34" charset="0"/>
              <a:buChar char="○"/>
              <a:defRPr sz="1000" kern="1200" baseline="0">
                <a:solidFill>
                  <a:schemeClr val="accent2"/>
                </a:solidFill>
                <a:latin typeface="+mn-lt"/>
                <a:ea typeface="+mn-ea"/>
                <a:cs typeface="+mn-cs"/>
              </a:defRPr>
            </a:lvl4pPr>
            <a:lvl5pPr marL="828000" indent="-108000" algn="l" defTabSz="914400" rtl="0" eaLnBrk="1" latinLnBrk="0" hangingPunct="1">
              <a:lnSpc>
                <a:spcPct val="100000"/>
              </a:lnSpc>
              <a:spcBef>
                <a:spcPts val="0"/>
              </a:spcBef>
              <a:buClr>
                <a:schemeClr val="accent3"/>
              </a:buClr>
              <a:buSzPct val="100000"/>
              <a:buFont typeface="Arial" panose="020B0604020202020204" pitchFamily="34" charset="0"/>
              <a:buChar char="-"/>
              <a:defRPr sz="1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2" charset="2"/>
              <a:buNone/>
            </a:pPr>
            <a:r>
              <a:rPr lang="fr-FR" altLang="fr-FR" dirty="0" smtClean="0">
                <a:solidFill>
                  <a:srgbClr val="FF0000"/>
                </a:solidFill>
              </a:rPr>
              <a:t> VISIO n’a aucun souci à se faire</a:t>
            </a:r>
          </a:p>
          <a:p>
            <a:pPr>
              <a:buFont typeface="Wingdings" pitchFamily="2" charset="2"/>
              <a:buNone/>
            </a:pPr>
            <a:endParaRPr lang="fr-FR" altLang="fr-FR" dirty="0">
              <a:solidFill>
                <a:srgbClr val="FF0000"/>
              </a:solidFill>
            </a:endParaRPr>
          </a:p>
        </p:txBody>
      </p:sp>
    </p:spTree>
    <p:extLst>
      <p:ext uri="{BB962C8B-B14F-4D97-AF65-F5344CB8AC3E}">
        <p14:creationId xmlns:p14="http://schemas.microsoft.com/office/powerpoint/2010/main" val="3571939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23528" y="3795887"/>
            <a:ext cx="4464496" cy="576064"/>
          </a:xfrm>
        </p:spPr>
        <p:txBody>
          <a:bodyPr/>
          <a:lstStyle/>
          <a:p>
            <a:pPr>
              <a:buFont typeface="Wingdings" pitchFamily="2" charset="2"/>
              <a:buNone/>
            </a:pPr>
            <a:r>
              <a:rPr lang="fr-FR" altLang="fr-FR" dirty="0">
                <a:solidFill>
                  <a:srgbClr val="FF0000"/>
                </a:solidFill>
              </a:rPr>
              <a:t>Un bon croquis vaut mieux qu’un long </a:t>
            </a:r>
            <a:r>
              <a:rPr lang="fr-FR" altLang="fr-FR" dirty="0" smtClean="0">
                <a:solidFill>
                  <a:srgbClr val="FF0000"/>
                </a:solidFill>
              </a:rPr>
              <a:t>discours</a:t>
            </a:r>
          </a:p>
          <a:p>
            <a:pPr>
              <a:buFont typeface="Wingdings" pitchFamily="2" charset="2"/>
              <a:buNone/>
            </a:pPr>
            <a:endParaRPr lang="fr-FR" altLang="fr-FR" dirty="0">
              <a:solidFill>
                <a:srgbClr val="FF0000"/>
              </a:solidFill>
            </a:endParaRPr>
          </a:p>
        </p:txBody>
      </p:sp>
      <p:sp>
        <p:nvSpPr>
          <p:cNvPr id="3" name="Titre 2"/>
          <p:cNvSpPr>
            <a:spLocks noGrp="1"/>
          </p:cNvSpPr>
          <p:nvPr>
            <p:ph type="title"/>
          </p:nvPr>
        </p:nvSpPr>
        <p:spPr/>
        <p:txBody>
          <a:bodyPr/>
          <a:lstStyle/>
          <a:p>
            <a:r>
              <a:rPr lang="fr-FR" sz="1800" dirty="0"/>
              <a:t>Warnings </a:t>
            </a:r>
            <a:r>
              <a:rPr lang="fr-FR" sz="1800" dirty="0" smtClean="0"/>
              <a:t>(3/3</a:t>
            </a:r>
            <a:r>
              <a:rPr lang="fr-FR" sz="1800" dirty="0"/>
              <a:t>)</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dirty="0" smtClean="0"/>
              <a:t>Model-</a:t>
            </a:r>
            <a:r>
              <a:rPr lang="fr-FR" dirty="0" err="1" smtClean="0"/>
              <a:t>Based</a:t>
            </a:r>
            <a:r>
              <a:rPr lang="fr-FR" dirty="0" smtClean="0"/>
              <a:t>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9</a:t>
            </a:fld>
            <a:endParaRPr lang="fr-FR" dirty="0"/>
          </a:p>
        </p:txBody>
      </p:sp>
      <p:pic>
        <p:nvPicPr>
          <p:cNvPr id="31" name="Picture 7" descr="Napoléon vu de trois-quart, la main dans son gilet, debout au milieu d'un par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771550"/>
            <a:ext cx="2095500" cy="28194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143861"/>
            <a:ext cx="4109790" cy="4881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ZoneTexte 6"/>
          <p:cNvSpPr txBox="1"/>
          <p:nvPr/>
        </p:nvSpPr>
        <p:spPr>
          <a:xfrm>
            <a:off x="859342" y="4434666"/>
            <a:ext cx="1689373" cy="369332"/>
          </a:xfrm>
          <a:prstGeom prst="rect">
            <a:avLst/>
          </a:prstGeom>
          <a:noFill/>
        </p:spPr>
        <p:txBody>
          <a:bodyPr wrap="none" rtlCol="0">
            <a:spAutoFit/>
          </a:bodyPr>
          <a:lstStyle/>
          <a:p>
            <a:r>
              <a:rPr lang="fr-FR" dirty="0" smtClean="0"/>
              <a:t>VHDL / </a:t>
            </a:r>
            <a:r>
              <a:rPr lang="fr-FR" dirty="0" err="1" smtClean="0"/>
              <a:t>Verilog</a:t>
            </a:r>
            <a:endParaRPr lang="fr-FR" dirty="0"/>
          </a:p>
        </p:txBody>
      </p:sp>
      <p:sp>
        <p:nvSpPr>
          <p:cNvPr id="8" name="ZoneTexte 7"/>
          <p:cNvSpPr txBox="1"/>
          <p:nvPr/>
        </p:nvSpPr>
        <p:spPr>
          <a:xfrm>
            <a:off x="3275856" y="1347614"/>
            <a:ext cx="1468672" cy="1015663"/>
          </a:xfrm>
          <a:prstGeom prst="rect">
            <a:avLst/>
          </a:prstGeom>
          <a:noFill/>
        </p:spPr>
        <p:txBody>
          <a:bodyPr wrap="none" rtlCol="0">
            <a:spAutoFit/>
          </a:bodyPr>
          <a:lstStyle/>
          <a:p>
            <a:r>
              <a:rPr lang="fr-FR" sz="6000" dirty="0" smtClean="0">
                <a:solidFill>
                  <a:srgbClr val="FF0000"/>
                </a:solidFill>
              </a:rPr>
              <a:t>???</a:t>
            </a:r>
            <a:endParaRPr lang="fr-FR" sz="6000" dirty="0">
              <a:solidFill>
                <a:srgbClr val="FF0000"/>
              </a:solidFill>
            </a:endParaRPr>
          </a:p>
        </p:txBody>
      </p:sp>
      <p:sp>
        <p:nvSpPr>
          <p:cNvPr id="9" name="Rectangle 8"/>
          <p:cNvSpPr/>
          <p:nvPr/>
        </p:nvSpPr>
        <p:spPr>
          <a:xfrm>
            <a:off x="7956376" y="1711429"/>
            <a:ext cx="792088" cy="144016"/>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7956376" y="3435846"/>
            <a:ext cx="792088" cy="144016"/>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space réservé du contenu 1"/>
          <p:cNvSpPr txBox="1">
            <a:spLocks/>
          </p:cNvSpPr>
          <p:nvPr/>
        </p:nvSpPr>
        <p:spPr bwMode="gray">
          <a:xfrm>
            <a:off x="35496" y="4155926"/>
            <a:ext cx="4896544" cy="278740"/>
          </a:xfrm>
          <a:prstGeom prst="rect">
            <a:avLst/>
          </a:prstGeom>
          <a:ln w="25400">
            <a:solidFill>
              <a:srgbClr val="FF0000"/>
            </a:solidFill>
          </a:ln>
        </p:spPr>
        <p:txBody>
          <a:bodyPr vert="horz" lIns="0" tIns="0" rIns="0" bIns="0" rtlCol="0" anchor="t" anchorCtr="0">
            <a:noAutofit/>
          </a:bodyPr>
          <a:lstStyle>
            <a:lvl1pPr marL="180000" indent="-180000" algn="l" defTabSz="914400" rtl="0" eaLnBrk="1" latinLnBrk="0" hangingPunct="1">
              <a:lnSpc>
                <a:spcPct val="100000"/>
              </a:lnSpc>
              <a:spcBef>
                <a:spcPts val="0"/>
              </a:spcBef>
              <a:spcAft>
                <a:spcPts val="0"/>
              </a:spcAft>
              <a:buSzPct val="140000"/>
              <a:buFont typeface="Arial" panose="020B0604020202020204" pitchFamily="34" charset="0"/>
              <a:buChar char="■"/>
              <a:defRPr sz="1400" b="1" kern="1200">
                <a:solidFill>
                  <a:schemeClr val="accent1"/>
                </a:solidFill>
                <a:latin typeface="+mn-lt"/>
                <a:ea typeface="+mn-ea"/>
                <a:cs typeface="+mn-cs"/>
              </a:defRPr>
            </a:lvl1pPr>
            <a:lvl2pPr marL="360000" indent="-180000" algn="l" defTabSz="914400" rtl="0" eaLnBrk="1" latinLnBrk="0" hangingPunct="1">
              <a:lnSpc>
                <a:spcPct val="100000"/>
              </a:lnSpc>
              <a:spcBef>
                <a:spcPts val="0"/>
              </a:spcBef>
              <a:spcAft>
                <a:spcPts val="0"/>
              </a:spcAft>
              <a:buClr>
                <a:schemeClr val="accent3"/>
              </a:buClr>
              <a:buSzPct val="115000"/>
              <a:buFont typeface="Arial Black" panose="020B0A04020102020204" pitchFamily="34" charset="0"/>
              <a:buChar char="&gt;"/>
              <a:defRPr sz="1200" kern="1200">
                <a:solidFill>
                  <a:schemeClr val="accent2"/>
                </a:solidFill>
                <a:latin typeface="+mn-lt"/>
                <a:ea typeface="+mn-ea"/>
                <a:cs typeface="+mn-cs"/>
              </a:defRPr>
            </a:lvl2pPr>
            <a:lvl3pPr marL="540000" indent="-180000" algn="l" defTabSz="914400" rtl="0" eaLnBrk="1" latinLnBrk="0" hangingPunct="1">
              <a:lnSpc>
                <a:spcPct val="100000"/>
              </a:lnSpc>
              <a:spcBef>
                <a:spcPts val="0"/>
              </a:spcBef>
              <a:spcAft>
                <a:spcPts val="0"/>
              </a:spcAft>
              <a:buClr>
                <a:schemeClr val="accent3"/>
              </a:buClr>
              <a:buSzPct val="130000"/>
              <a:buFont typeface="Wingdings 2" panose="05020102010507070707" pitchFamily="18" charset="2"/>
              <a:buChar char="®"/>
              <a:defRPr sz="1200" kern="1200">
                <a:solidFill>
                  <a:schemeClr val="accent2"/>
                </a:solidFill>
                <a:latin typeface="+mn-lt"/>
                <a:ea typeface="+mn-ea"/>
                <a:cs typeface="+mn-cs"/>
              </a:defRPr>
            </a:lvl3pPr>
            <a:lvl4pPr marL="720000" indent="-180000" algn="l" defTabSz="914400" rtl="0" eaLnBrk="1" latinLnBrk="0" hangingPunct="1">
              <a:lnSpc>
                <a:spcPct val="100000"/>
              </a:lnSpc>
              <a:spcBef>
                <a:spcPts val="0"/>
              </a:spcBef>
              <a:buClr>
                <a:schemeClr val="accent3"/>
              </a:buClr>
              <a:buSzPct val="110000"/>
              <a:buFont typeface="Arial" panose="020B0604020202020204" pitchFamily="34" charset="0"/>
              <a:buChar char="○"/>
              <a:defRPr sz="1000" kern="1200" baseline="0">
                <a:solidFill>
                  <a:schemeClr val="accent2"/>
                </a:solidFill>
                <a:latin typeface="+mn-lt"/>
                <a:ea typeface="+mn-ea"/>
                <a:cs typeface="+mn-cs"/>
              </a:defRPr>
            </a:lvl4pPr>
            <a:lvl5pPr marL="828000" indent="-108000" algn="l" defTabSz="914400" rtl="0" eaLnBrk="1" latinLnBrk="0" hangingPunct="1">
              <a:lnSpc>
                <a:spcPct val="100000"/>
              </a:lnSpc>
              <a:spcBef>
                <a:spcPts val="0"/>
              </a:spcBef>
              <a:buClr>
                <a:schemeClr val="accent3"/>
              </a:buClr>
              <a:buSzPct val="100000"/>
              <a:buFont typeface="Arial" panose="020B0604020202020204" pitchFamily="34" charset="0"/>
              <a:buChar char="-"/>
              <a:defRPr sz="1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2" charset="2"/>
              <a:buNone/>
            </a:pPr>
            <a:r>
              <a:rPr lang="fr-FR" altLang="fr-FR" dirty="0" smtClean="0">
                <a:solidFill>
                  <a:srgbClr val="FF0000"/>
                </a:solidFill>
              </a:rPr>
              <a:t> Un bon croquis NE vaut PAS mieux qu’un BON discours</a:t>
            </a:r>
          </a:p>
          <a:p>
            <a:pPr>
              <a:buFont typeface="Wingdings" pitchFamily="2" charset="2"/>
              <a:buNone/>
            </a:pPr>
            <a:endParaRPr lang="fr-FR" altLang="fr-FR" dirty="0">
              <a:solidFill>
                <a:srgbClr val="FF0000"/>
              </a:solidFill>
            </a:endParaRPr>
          </a:p>
        </p:txBody>
      </p:sp>
    </p:spTree>
    <p:extLst>
      <p:ext uri="{BB962C8B-B14F-4D97-AF65-F5344CB8AC3E}">
        <p14:creationId xmlns:p14="http://schemas.microsoft.com/office/powerpoint/2010/main" val="389525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AFRAN_ELECTRONICS_DEFENSE">
  <a:themeElements>
    <a:clrScheme name="Safran_PPT">
      <a:dk1>
        <a:srgbClr val="000000"/>
      </a:dk1>
      <a:lt1>
        <a:sysClr val="window" lastClr="FFFFFF"/>
      </a:lt1>
      <a:dk2>
        <a:srgbClr val="00839B"/>
      </a:dk2>
      <a:lt2>
        <a:srgbClr val="4EC1E0"/>
      </a:lt2>
      <a:accent1>
        <a:srgbClr val="014491"/>
      </a:accent1>
      <a:accent2>
        <a:srgbClr val="525668"/>
      </a:accent2>
      <a:accent3>
        <a:srgbClr val="7E9BC0"/>
      </a:accent3>
      <a:accent4>
        <a:srgbClr val="FF5000"/>
      </a:accent4>
      <a:accent5>
        <a:srgbClr val="42683C"/>
      </a:accent5>
      <a:accent6>
        <a:srgbClr val="00C18B"/>
      </a:accent6>
      <a:hlink>
        <a:srgbClr val="2E2825"/>
      </a:hlink>
      <a:folHlink>
        <a:srgbClr val="2E2825"/>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AFRAN_Orange">
  <a:themeElements>
    <a:clrScheme name="Safran_PPT">
      <a:dk1>
        <a:srgbClr val="000000"/>
      </a:dk1>
      <a:lt1>
        <a:sysClr val="window" lastClr="FFFFFF"/>
      </a:lt1>
      <a:dk2>
        <a:srgbClr val="00839B"/>
      </a:dk2>
      <a:lt2>
        <a:srgbClr val="4EC1E0"/>
      </a:lt2>
      <a:accent1>
        <a:srgbClr val="014491"/>
      </a:accent1>
      <a:accent2>
        <a:srgbClr val="525668"/>
      </a:accent2>
      <a:accent3>
        <a:srgbClr val="7E9BC0"/>
      </a:accent3>
      <a:accent4>
        <a:srgbClr val="FF5000"/>
      </a:accent4>
      <a:accent5>
        <a:srgbClr val="42683C"/>
      </a:accent5>
      <a:accent6>
        <a:srgbClr val="00C18B"/>
      </a:accent6>
      <a:hlink>
        <a:srgbClr val="2E2825"/>
      </a:hlink>
      <a:folHlink>
        <a:srgbClr val="2E2825"/>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AFRAN_Vert_foncé">
  <a:themeElements>
    <a:clrScheme name="Safran_PPT">
      <a:dk1>
        <a:srgbClr val="000000"/>
      </a:dk1>
      <a:lt1>
        <a:sysClr val="window" lastClr="FFFFFF"/>
      </a:lt1>
      <a:dk2>
        <a:srgbClr val="00839B"/>
      </a:dk2>
      <a:lt2>
        <a:srgbClr val="4EC1E0"/>
      </a:lt2>
      <a:accent1>
        <a:srgbClr val="014491"/>
      </a:accent1>
      <a:accent2>
        <a:srgbClr val="525668"/>
      </a:accent2>
      <a:accent3>
        <a:srgbClr val="7E9BC0"/>
      </a:accent3>
      <a:accent4>
        <a:srgbClr val="FF5000"/>
      </a:accent4>
      <a:accent5>
        <a:srgbClr val="42683C"/>
      </a:accent5>
      <a:accent6>
        <a:srgbClr val="00C18B"/>
      </a:accent6>
      <a:hlink>
        <a:srgbClr val="2E2825"/>
      </a:hlink>
      <a:folHlink>
        <a:srgbClr val="2E2825"/>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AFRAN_Vert">
  <a:themeElements>
    <a:clrScheme name="Safran_PPT">
      <a:dk1>
        <a:srgbClr val="000000"/>
      </a:dk1>
      <a:lt1>
        <a:sysClr val="window" lastClr="FFFFFF"/>
      </a:lt1>
      <a:dk2>
        <a:srgbClr val="00839B"/>
      </a:dk2>
      <a:lt2>
        <a:srgbClr val="4EC1E0"/>
      </a:lt2>
      <a:accent1>
        <a:srgbClr val="014491"/>
      </a:accent1>
      <a:accent2>
        <a:srgbClr val="525668"/>
      </a:accent2>
      <a:accent3>
        <a:srgbClr val="7E9BC0"/>
      </a:accent3>
      <a:accent4>
        <a:srgbClr val="FF5000"/>
      </a:accent4>
      <a:accent5>
        <a:srgbClr val="42683C"/>
      </a:accent5>
      <a:accent6>
        <a:srgbClr val="00C18B"/>
      </a:accent6>
      <a:hlink>
        <a:srgbClr val="2E2825"/>
      </a:hlink>
      <a:folHlink>
        <a:srgbClr val="2E2825"/>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RollupImage xmlns="http://schemas.microsoft.com/sharepoint/v3">&lt;img alt="" src="/com/Sagem/PracticalInfo/DocumentModels/PublishingImages/ppt_fr.jpg" style="BORDER&amp;#58;0px solid;" /&gt;</PublishingRollupImage>
    <j0d00d49c94f4a41889fe0a90686fcf3 xmlns="594212a7-a8eb-497d-bd6b-0e3a174923ee">
      <Terms xmlns="http://schemas.microsoft.com/office/infopath/2007/PartnerControls">
        <TermInfo xmlns="http://schemas.microsoft.com/office/infopath/2007/PartnerControls">
          <TermName xmlns="http://schemas.microsoft.com/office/infopath/2007/PartnerControls">Modèle de PowerPoint</TermName>
          <TermId xmlns="http://schemas.microsoft.com/office/infopath/2007/PartnerControls">80c833d3-038d-45cb-b65f-a8d2234b6314</TermId>
        </TermInfo>
      </Terms>
    </j0d00d49c94f4a41889fe0a90686fcf3>
    <SharePoint_Group_Language xmlns="594212a7-a8eb-497d-bd6b-0e3a174923ee">0</SharePoint_Group_Language>
    <fd69f967cfe64500a3ea9d72cb3281b0 xmlns="594212a7-a8eb-497d-bd6b-0e3a174923ee">
      <Terms xmlns="http://schemas.microsoft.com/office/infopath/2007/PartnerControls"/>
    </fd69f967cfe64500a3ea9d72cb3281b0>
    <TaxCatchAllLabel xmlns="594212a7-a8eb-497d-bd6b-0e3a174923ee"/>
    <SAF_RollupImageUrl xmlns="594212a7-a8eb-497d-bd6b-0e3a174923ee">/com/Sagem/PracticalInfo/DocumentModels/PublishingImages/ppt_fr.jpg</SAF_RollupImageUrl>
    <m7fd08401b3947dfa98de00fecb0dae1 xmlns="594212a7-a8eb-497d-bd6b-0e3a174923ee">
      <Terms xmlns="http://schemas.microsoft.com/office/infopath/2007/PartnerControls"/>
    </m7fd08401b3947dfa98de00fecb0dae1>
    <bf182a5ee3d048a18e411565aa2e2f45 xmlns="594212a7-a8eb-497d-bd6b-0e3a174923ee">
      <Terms xmlns="http://schemas.microsoft.com/office/infopath/2007/PartnerControls"/>
    </bf182a5ee3d048a18e411565aa2e2f45>
    <e52db41c680243efb0b30a61ab228ec7 xmlns="594212a7-a8eb-497d-bd6b-0e3a174923ee">
      <Terms xmlns="http://schemas.microsoft.com/office/infopath/2007/PartnerControls"/>
    </e52db41c680243efb0b30a61ab228ec7>
    <hbb7c253cca74a7eb37893d2c784478e xmlns="594212a7-a8eb-497d-bd6b-0e3a174923ee">
      <Terms xmlns="http://schemas.microsoft.com/office/infopath/2007/PartnerControls">
        <TermInfo xmlns="http://schemas.microsoft.com/office/infopath/2007/PartnerControls">
          <TermName xmlns="http://schemas.microsoft.com/office/infopath/2007/PartnerControls">Société de rang 1</TermName>
          <TermId xmlns="http://schemas.microsoft.com/office/infopath/2007/PartnerControls">153bb90e-11c3-427f-ad6a-31f0311df60b</TermId>
        </TermInfo>
      </Terms>
    </hbb7c253cca74a7eb37893d2c784478e>
    <ad37d51a25df4e05a3b157053c5270a3 xmlns="594212a7-a8eb-497d-bd6b-0e3a174923ee">
      <Terms xmlns="http://schemas.microsoft.com/office/infopath/2007/PartnerControls"/>
    </ad37d51a25df4e05a3b157053c5270a3>
    <TaxCatchAll xmlns="594212a7-a8eb-497d-bd6b-0e3a174923ee">
      <Value>66</Value>
      <Value>3</Value>
      <Value>2</Value>
    </TaxCatchAll>
    <e2fa6dee792b43efac6bb28cb4245109 xmlns="594212a7-a8eb-497d-bd6b-0e3a174923ee">
      <Terms xmlns="http://schemas.microsoft.com/office/infopath/2007/PartnerControls">
        <TermInfo xmlns="http://schemas.microsoft.com/office/infopath/2007/PartnerControls">
          <TermName xmlns="http://schemas.microsoft.com/office/infopath/2007/PartnerControls">Safran Electronics and Defense</TermName>
          <TermId xmlns="http://schemas.microsoft.com/office/infopath/2007/PartnerControls">09be7f39-4113-4616-9cb0-773043a7aa11</TermId>
        </TermInfo>
      </Terms>
    </e2fa6dee792b43efac6bb28cb4245109>
    <l0cedefb36e74dc2b968aa0e806ff5e3 xmlns="594212a7-a8eb-497d-bd6b-0e3a174923ee">
      <Terms xmlns="http://schemas.microsoft.com/office/infopath/2007/PartnerControls"/>
    </l0cedefb36e74dc2b968aa0e806ff5e3>
    <TaxKeywordTaxHTField xmlns="594212a7-a8eb-497d-bd6b-0e3a174923ee">
      <Terms xmlns="http://schemas.microsoft.com/office/infopath/2007/PartnerControls"/>
    </TaxKeywordTaxHTField>
    <a825e358ec1643889847765ed6ff8a73 xmlns="594212a7-a8eb-497d-bd6b-0e3a174923ee">
      <Terms xmlns="http://schemas.microsoft.com/office/infopath/2007/PartnerControls"/>
    </a825e358ec1643889847765ed6ff8a73>
    <Audience xmlns="http://schemas.microsoft.com/sharepoint/v3">b1fcddf0-eb02-40cf-999e-f891355df569;;;;</Audience>
    <SAF_DateDeMiseAJour xmlns="594212a7-a8eb-497d-bd6b-0e3a174923ee">2016-05-18T22:00:00+00:00</SAF_DateDeMiseAJour>
    <SAF_Descriptif xmlns="594212a7-a8eb-497d-bd6b-0e3a174923ee">Modèle de présentation Powerpoint</SAF_Descriptif>
    <caf53a6a65da4c24b32d62b4b62720b3 xmlns="594212a7-a8eb-497d-bd6b-0e3a174923ee">
      <Terms xmlns="http://schemas.microsoft.com/office/infopath/2007/PartnerControls"/>
    </caf53a6a65da4c24b32d62b4b62720b3>
    <SAF_Auteur xmlns="594212a7-a8eb-497d-bd6b-0e3a174923ee" xsi:nil="true"/>
    <SharePoint_Item_Language xmlns="594212a7-a8eb-497d-bd6b-0e3a174923ee">ALL</SharePoint_Item_Languag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haredContentType xmlns="Microsoft.SharePoint.Taxonomy.ContentTypeSync" SourceId="45132351-61c7-4947-8fdd-28b295696121" ContentTypeId="0x010100D21E0D47AF3242459E2F63E44FCC089100777D7FF5B336497A8022BDD96D52F206" PreviousValue="false"/>
</file>

<file path=customXml/item4.xml><?xml version="1.0" encoding="utf-8"?>
<ct:contentTypeSchema xmlns:ct="http://schemas.microsoft.com/office/2006/metadata/contentType" xmlns:ma="http://schemas.microsoft.com/office/2006/metadata/properties/metaAttributes" ct:_="" ma:_="" ma:contentTypeName="Insite document" ma:contentTypeID="0x010100D21E0D47AF3242459E2F63E44FCC089100777D7FF5B336497A8022BDD96D52F2060073A9C0FD6552724BA132B83B91CE397D" ma:contentTypeVersion="22" ma:contentTypeDescription="Create Insite document" ma:contentTypeScope="" ma:versionID="b303779449ef6ed7a336347a4b7158ba">
  <xsd:schema xmlns:xsd="http://www.w3.org/2001/XMLSchema" xmlns:xs="http://www.w3.org/2001/XMLSchema" xmlns:p="http://schemas.microsoft.com/office/2006/metadata/properties" xmlns:ns1="http://schemas.microsoft.com/sharepoint/v3" xmlns:ns2="594212a7-a8eb-497d-bd6b-0e3a174923ee" targetNamespace="http://schemas.microsoft.com/office/2006/metadata/properties" ma:root="true" ma:fieldsID="400080546e14f9f68da4df08c0fd31f3" ns1:_="" ns2:_="">
    <xsd:import namespace="http://schemas.microsoft.com/sharepoint/v3"/>
    <xsd:import namespace="594212a7-a8eb-497d-bd6b-0e3a174923ee"/>
    <xsd:element name="properties">
      <xsd:complexType>
        <xsd:sequence>
          <xsd:element name="documentManagement">
            <xsd:complexType>
              <xsd:all>
                <xsd:element ref="ns1:Audience"/>
                <xsd:element ref="ns1:PublishingRollupImage" minOccurs="0"/>
                <xsd:element ref="ns2:TaxCatchAll" minOccurs="0"/>
                <xsd:element ref="ns2:TaxCatchAllLabel" minOccurs="0"/>
                <xsd:element ref="ns2:hbb7c253cca74a7eb37893d2c784478e" minOccurs="0"/>
                <xsd:element ref="ns2:e2fa6dee792b43efac6bb28cb4245109" minOccurs="0"/>
                <xsd:element ref="ns2:m7fd08401b3947dfa98de00fecb0dae1" minOccurs="0"/>
                <xsd:element ref="ns2:l0cedefb36e74dc2b968aa0e806ff5e3" minOccurs="0"/>
                <xsd:element ref="ns2:e52db41c680243efb0b30a61ab228ec7" minOccurs="0"/>
                <xsd:element ref="ns2:bf182a5ee3d048a18e411565aa2e2f45" minOccurs="0"/>
                <xsd:element ref="ns2:ad37d51a25df4e05a3b157053c5270a3" minOccurs="0"/>
                <xsd:element ref="ns2:fd69f967cfe64500a3ea9d72cb3281b0" minOccurs="0"/>
                <xsd:element ref="ns2:a825e358ec1643889847765ed6ff8a73" minOccurs="0"/>
                <xsd:element ref="ns2:caf53a6a65da4c24b32d62b4b62720b3" minOccurs="0"/>
                <xsd:element ref="ns2:j0d00d49c94f4a41889fe0a90686fcf3" minOccurs="0"/>
                <xsd:element ref="ns2:SAF_Descriptif"/>
                <xsd:element ref="ns2:SAF_DateDeMiseAJour"/>
                <xsd:element ref="ns2:SAF_Auteur" minOccurs="0"/>
                <xsd:element ref="ns2:SharePoint_Item_Language"/>
                <xsd:element ref="ns2:SharePoint_Group_Language" minOccurs="0"/>
                <xsd:element ref="ns2:SAF_RollupImageUrl" minOccurs="0"/>
                <xsd:element ref="ns2:TaxKeyword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udience" ma:index="8" ma:displayName="Audiences ciblées" ma:description="La colonne de site Audiences ciblées est créée par la fonctionnalité de publication. Elle permet de spécifier les audiences auxquelles cette page est destinée." ma:internalName="Audience" ma:readOnly="false">
      <xsd:simpleType>
        <xsd:restriction base="dms:Unknown"/>
      </xsd:simpleType>
    </xsd:element>
    <xsd:element name="PublishingRollupImage" ma:index="9" nillable="true" ma:displayName="Rollup image" ma:description="La colonne de site Image Report est créée par la fonctionnalité de publication. Elle est utilisée sur le type de contenu Page comme image pour la page affichée dans les reports de contenu tels que le composant WebPart Contenu par recherche." ma:internalName="PublishingRollupImag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94212a7-a8eb-497d-bd6b-0e3a174923ee" elementFormDefault="qualified">
    <xsd:import namespace="http://schemas.microsoft.com/office/2006/documentManagement/types"/>
    <xsd:import namespace="http://schemas.microsoft.com/office/infopath/2007/PartnerControls"/>
    <xsd:element name="TaxCatchAll" ma:index="10" nillable="true" ma:displayName="Taxonomy Catch All Column" ma:description="" ma:hidden="true" ma:list="{9065baee-787a-4b2c-9a5f-8c0ff377cc98}" ma:internalName="TaxCatchAll" ma:readOnly="false" ma:showField="CatchAllData" ma:web="b94a37a2-e238-44ac-b4eb-e030a9b276fc">
      <xsd:complexType>
        <xsd:complexContent>
          <xsd:extension base="dms:MultiChoiceLookup">
            <xsd:sequence>
              <xsd:element name="Value" type="dms:Lookup" maxOccurs="unbounded" minOccurs="0" nillable="true"/>
            </xsd:sequence>
          </xsd:extension>
        </xsd:complexContent>
      </xsd:complexType>
    </xsd:element>
    <xsd:element name="TaxCatchAllLabel" ma:index="11" nillable="true" ma:displayName="Taxonomy Catch All Column1" ma:description="" ma:hidden="true" ma:list="{9065baee-787a-4b2c-9a5f-8c0ff377cc98}" ma:internalName="TaxCatchAllLabel" ma:readOnly="false" ma:showField="CatchAllDataLabel" ma:web="b94a37a2-e238-44ac-b4eb-e030a9b276fc">
      <xsd:complexType>
        <xsd:complexContent>
          <xsd:extension base="dms:MultiChoiceLookup">
            <xsd:sequence>
              <xsd:element name="Value" type="dms:Lookup" maxOccurs="unbounded" minOccurs="0" nillable="true"/>
            </xsd:sequence>
          </xsd:extension>
        </xsd:complexContent>
      </xsd:complexType>
    </xsd:element>
    <xsd:element name="hbb7c253cca74a7eb37893d2c784478e" ma:index="12" ma:taxonomy="true" ma:internalName="hbb7c253cca74a7eb37893d2c784478e" ma:taxonomyFieldName="SAF_Perimetre" ma:displayName="Périmètre" ma:readOnly="false" ma:fieldId="{1bb7c253-cca7-4a7e-b378-93d2c784478e}" ma:sspId="45132351-61c7-4947-8fdd-28b295696121" ma:termSetId="1b45f720-bd19-43cd-a0f9-8331ec2f35d1" ma:anchorId="00000000-0000-0000-0000-000000000000" ma:open="false" ma:isKeyword="false">
      <xsd:complexType>
        <xsd:sequence>
          <xsd:element ref="pc:Terms" minOccurs="0" maxOccurs="1"/>
        </xsd:sequence>
      </xsd:complexType>
    </xsd:element>
    <xsd:element name="e2fa6dee792b43efac6bb28cb4245109" ma:index="14" ma:taxonomy="true" ma:internalName="e2fa6dee792b43efac6bb28cb4245109" ma:taxonomyFieldName="SAF_Company" ma:displayName="Société de rang 1" ma:readOnly="false" ma:fieldId="{e2fa6dee-792b-43ef-ac6b-b28cb4245109}" ma:sspId="45132351-61c7-4947-8fdd-28b295696121" ma:termSetId="2dac507a-73d1-4662-b862-22cce81597d9" ma:anchorId="00000000-0000-0000-0000-000000000000" ma:open="false" ma:isKeyword="false">
      <xsd:complexType>
        <xsd:sequence>
          <xsd:element ref="pc:Terms" minOccurs="0" maxOccurs="1"/>
        </xsd:sequence>
      </xsd:complexType>
    </xsd:element>
    <xsd:element name="m7fd08401b3947dfa98de00fecb0dae1" ma:index="16" nillable="true" ma:taxonomy="true" ma:internalName="m7fd08401b3947dfa98de00fecb0dae1" ma:taxonomyFieldName="SAF_SubSidiaryLevel1" ma:displayName="Filiale de niveau 1" ma:readOnly="false" ma:fieldId="{67fd0840-1b39-47df-a98d-e00fecb0dae1}" ma:sspId="45132351-61c7-4947-8fdd-28b295696121" ma:termSetId="b2de5a41-99c4-4b96-b173-1181d39d55cd" ma:anchorId="00000000-0000-0000-0000-000000000000" ma:open="false" ma:isKeyword="false">
      <xsd:complexType>
        <xsd:sequence>
          <xsd:element ref="pc:Terms" minOccurs="0" maxOccurs="1"/>
        </xsd:sequence>
      </xsd:complexType>
    </xsd:element>
    <xsd:element name="l0cedefb36e74dc2b968aa0e806ff5e3" ma:index="18" nillable="true" ma:taxonomy="true" ma:internalName="l0cedefb36e74dc2b968aa0e806ff5e3" ma:taxonomyFieldName="SAF_SubSidiaryLevel2" ma:displayName="Filiale de niveau 2" ma:readOnly="false" ma:fieldId="{50cedefb-36e7-4dc2-b968-aa0e806ff5e3}" ma:sspId="45132351-61c7-4947-8fdd-28b295696121" ma:termSetId="efd3a833-e321-4f7c-82ad-4506f059fe79" ma:anchorId="00000000-0000-0000-0000-000000000000" ma:open="false" ma:isKeyword="false">
      <xsd:complexType>
        <xsd:sequence>
          <xsd:element ref="pc:Terms" minOccurs="0" maxOccurs="1"/>
        </xsd:sequence>
      </xsd:complexType>
    </xsd:element>
    <xsd:element name="e52db41c680243efb0b30a61ab228ec7" ma:index="20" nillable="true" ma:taxonomy="true" ma:internalName="e52db41c680243efb0b30a61ab228ec7" ma:taxonomyFieldName="SAF_Site" ma:displayName="Etablissement " ma:readOnly="false" ma:fieldId="{e52db41c-6802-43ef-b0b3-0a61ab228ec7}" ma:sspId="45132351-61c7-4947-8fdd-28b295696121" ma:termSetId="1e2c52bd-2ad3-4b44-b39c-0928818a65bc" ma:anchorId="00000000-0000-0000-0000-000000000000" ma:open="false" ma:isKeyword="false">
      <xsd:complexType>
        <xsd:sequence>
          <xsd:element ref="pc:Terms" minOccurs="0" maxOccurs="1"/>
        </xsd:sequence>
      </xsd:complexType>
    </xsd:element>
    <xsd:element name="bf182a5ee3d048a18e411565aa2e2f45" ma:index="22" nillable="true" ma:taxonomy="true" ma:internalName="bf182a5ee3d048a18e411565aa2e2f45" ma:taxonomyFieldName="SAF_Location" ma:displayName="Site" ma:readOnly="false" ma:fieldId="{bf182a5e-e3d0-48a1-8e41-1565aa2e2f45}" ma:sspId="45132351-61c7-4947-8fdd-28b295696121" ma:termSetId="95b63218-de97-4165-820e-29e8a1311d57" ma:anchorId="00000000-0000-0000-0000-000000000000" ma:open="false" ma:isKeyword="false">
      <xsd:complexType>
        <xsd:sequence>
          <xsd:element ref="pc:Terms" minOccurs="0" maxOccurs="1"/>
        </xsd:sequence>
      </xsd:complexType>
    </xsd:element>
    <xsd:element name="ad37d51a25df4e05a3b157053c5270a3" ma:index="24" nillable="true" ma:taxonomy="true" ma:internalName="ad37d51a25df4e05a3b157053c5270a3" ma:taxonomyFieldName="SAF_CrossOverFunctions" ma:displayName="Fonctions transverses" ma:default="" ma:fieldId="{ad37d51a-25df-4e05-a3b1-57053c5270a3}" ma:taxonomyMulti="true" ma:sspId="45132351-61c7-4947-8fdd-28b295696121" ma:termSetId="3f763b69-121a-4a4d-aeac-562db83cf08c" ma:anchorId="00000000-0000-0000-0000-000000000000" ma:open="false" ma:isKeyword="false">
      <xsd:complexType>
        <xsd:sequence>
          <xsd:element ref="pc:Terms" minOccurs="0" maxOccurs="1"/>
        </xsd:sequence>
      </xsd:complexType>
    </xsd:element>
    <xsd:element name="fd69f967cfe64500a3ea9d72cb3281b0" ma:index="26" nillable="true" ma:taxonomy="true" ma:internalName="fd69f967cfe64500a3ea9d72cb3281b0" ma:taxonomyFieldName="SAF_Country" ma:displayName="Pays" ma:readOnly="false" ma:fieldId="{fd69f967-cfe6-4500-a3ea-9d72cb3281b0}" ma:sspId="45132351-61c7-4947-8fdd-28b295696121" ma:termSetId="f32f2a60-e9a7-4bda-8f61-46c43dbb3cad" ma:anchorId="00000000-0000-0000-0000-000000000000" ma:open="false" ma:isKeyword="false">
      <xsd:complexType>
        <xsd:sequence>
          <xsd:element ref="pc:Terms" minOccurs="0" maxOccurs="1"/>
        </xsd:sequence>
      </xsd:complexType>
    </xsd:element>
    <xsd:element name="a825e358ec1643889847765ed6ff8a73" ma:index="28" nillable="true" ma:taxonomy="true" ma:internalName="a825e358ec1643889847765ed6ff8a73" ma:taxonomyFieldName="SAF_BusinessUnit" ma:displayName="Direction" ma:readOnly="false" ma:fieldId="{a825e358-ec16-4388-9847-765ed6ff8a73}" ma:sspId="45132351-61c7-4947-8fdd-28b295696121" ma:termSetId="d540ff52-a7c7-403e-9d67-608dad319c48" ma:anchorId="00000000-0000-0000-0000-000000000000" ma:open="false" ma:isKeyword="false">
      <xsd:complexType>
        <xsd:sequence>
          <xsd:element ref="pc:Terms" minOccurs="0" maxOccurs="1"/>
        </xsd:sequence>
      </xsd:complexType>
    </xsd:element>
    <xsd:element name="caf53a6a65da4c24b32d62b4b62720b3" ma:index="30" nillable="true" ma:taxonomy="true" ma:internalName="caf53a6a65da4c24b32d62b4b62720b3" ma:taxonomyFieldName="SAF_Division" ma:displayName="Division et BU" ma:readOnly="false" ma:fieldId="{caf53a6a-65da-4c24-b32d-62b4b62720b3}" ma:sspId="45132351-61c7-4947-8fdd-28b295696121" ma:termSetId="5f50dbbd-fc38-49a7-84c2-cba8d57801dd" ma:anchorId="00000000-0000-0000-0000-000000000000" ma:open="false" ma:isKeyword="false">
      <xsd:complexType>
        <xsd:sequence>
          <xsd:element ref="pc:Terms" minOccurs="0" maxOccurs="1"/>
        </xsd:sequence>
      </xsd:complexType>
    </xsd:element>
    <xsd:element name="j0d00d49c94f4a41889fe0a90686fcf3" ma:index="32" ma:taxonomy="true" ma:internalName="j0d00d49c94f4a41889fe0a90686fcf3" ma:taxonomyFieldName="SAF_DocumentsType" ma:displayName="Type de document" ma:readOnly="false" ma:fieldId="{30d00d49-c94f-4a41-889f-e0a90686fcf3}" ma:sspId="45132351-61c7-4947-8fdd-28b295696121" ma:termSetId="50b2ac5f-3148-4a42-b234-fc348f9b3c89" ma:anchorId="00000000-0000-0000-0000-000000000000" ma:open="false" ma:isKeyword="false">
      <xsd:complexType>
        <xsd:sequence>
          <xsd:element ref="pc:Terms" minOccurs="0" maxOccurs="1"/>
        </xsd:sequence>
      </xsd:complexType>
    </xsd:element>
    <xsd:element name="SAF_Descriptif" ma:index="34" ma:displayName="Descriptif" ma:internalName="SAF_Descriptif" ma:readOnly="false">
      <xsd:simpleType>
        <xsd:restriction base="dms:Text">
          <xsd:maxLength value="200"/>
        </xsd:restriction>
      </xsd:simpleType>
    </xsd:element>
    <xsd:element name="SAF_DateDeMiseAJour" ma:index="35" ma:displayName="Date de mise à jour " ma:format="DateOnly" ma:internalName="SAF_DateDeMiseAJour" ma:readOnly="false">
      <xsd:simpleType>
        <xsd:restriction base="dms:DateTime"/>
      </xsd:simpleType>
    </xsd:element>
    <xsd:element name="SAF_Auteur" ma:index="36" nillable="true" ma:displayName="Auteur " ma:internalName="SAF_Auteur" ma:readOnly="false">
      <xsd:simpleType>
        <xsd:restriction base="dms:Note">
          <xsd:maxLength value="255"/>
        </xsd:restriction>
      </xsd:simpleType>
    </xsd:element>
    <xsd:element name="SharePoint_Item_Language" ma:index="37" ma:displayName="Language" ma:default="ALL" ma:format="Dropdown" ma:internalName="SharePoint_Item_Language">
      <xsd:simpleType>
        <xsd:restriction base="dms:Choice">
          <xsd:enumeration value="ALL"/>
          <xsd:enumeration value="EN"/>
          <xsd:enumeration value="FR"/>
        </xsd:restriction>
      </xsd:simpleType>
    </xsd:element>
    <xsd:element name="SharePoint_Group_Language" ma:index="38" nillable="true" ma:displayName="SharePoint_Group_Language" ma:default="0" ma:internalName="SharePoint_Group_Language">
      <xsd:simpleType>
        <xsd:restriction base="dms:Number"/>
      </xsd:simpleType>
    </xsd:element>
    <xsd:element name="SAF_RollupImageUrl" ma:index="39" nillable="true" ma:displayName="Rollup Image URL" ma:internalName="SAF_RollupImageUrl">
      <xsd:simpleType>
        <xsd:restriction base="dms:Text"/>
      </xsd:simpleType>
    </xsd:element>
    <xsd:element name="TaxKeywordTaxHTField" ma:index="40" nillable="true" ma:taxonomy="true" ma:internalName="TaxKeywordTaxHTField" ma:taxonomyFieldName="TaxKeyword" ma:displayName="Mots clés d’entreprise" ma:fieldId="{23f27201-bee3-471e-b2e7-b64fd8b7ca38}" ma:taxonomyMulti="true" ma:sspId="00000000-0000-0000-0000-000000000000"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BB7B86-1A6B-4396-82CD-495CB7635E87}">
  <ds:schemaRefs>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infopath/2007/PartnerControls"/>
    <ds:schemaRef ds:uri="http://schemas.microsoft.com/sharepoint/v3"/>
    <ds:schemaRef ds:uri="594212a7-a8eb-497d-bd6b-0e3a174923ee"/>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CDFC1E5D-7D92-42DE-BD9A-3052BDFC676F}">
  <ds:schemaRefs>
    <ds:schemaRef ds:uri="http://schemas.microsoft.com/sharepoint/v3/contenttype/forms"/>
  </ds:schemaRefs>
</ds:datastoreItem>
</file>

<file path=customXml/itemProps3.xml><?xml version="1.0" encoding="utf-8"?>
<ds:datastoreItem xmlns:ds="http://schemas.openxmlformats.org/officeDocument/2006/customXml" ds:itemID="{83A5CAF7-8EEF-4F62-8E18-26CC56AAAB6D}">
  <ds:schemaRefs>
    <ds:schemaRef ds:uri="Microsoft.SharePoint.Taxonomy.ContentTypeSync"/>
  </ds:schemaRefs>
</ds:datastoreItem>
</file>

<file path=customXml/itemProps4.xml><?xml version="1.0" encoding="utf-8"?>
<ds:datastoreItem xmlns:ds="http://schemas.openxmlformats.org/officeDocument/2006/customXml" ds:itemID="{C3958E81-5C52-449E-8BA3-FB99AA481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94212a7-a8eb-497d-bd6b-0e3a174923e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SAFRAN_ELECTRONICS_DEFENSE</Template>
  <TotalTime>0</TotalTime>
  <Words>1366</Words>
  <Application>Microsoft Office PowerPoint</Application>
  <PresentationFormat>Affichage à l'écran (16:9)</PresentationFormat>
  <Paragraphs>359</Paragraphs>
  <Slides>43</Slides>
  <Notes>0</Notes>
  <HiddenSlides>0</HiddenSlides>
  <MMClips>1</MMClips>
  <ScaleCrop>false</ScaleCrop>
  <HeadingPairs>
    <vt:vector size="6" baseType="variant">
      <vt:variant>
        <vt:lpstr>Polices utilisées</vt:lpstr>
      </vt:variant>
      <vt:variant>
        <vt:i4>6</vt:i4>
      </vt:variant>
      <vt:variant>
        <vt:lpstr>Thème</vt:lpstr>
      </vt:variant>
      <vt:variant>
        <vt:i4>4</vt:i4>
      </vt:variant>
      <vt:variant>
        <vt:lpstr>Titres des diapositives</vt:lpstr>
      </vt:variant>
      <vt:variant>
        <vt:i4>43</vt:i4>
      </vt:variant>
    </vt:vector>
  </HeadingPairs>
  <TitlesOfParts>
    <vt:vector size="53" baseType="lpstr">
      <vt:lpstr>Arial</vt:lpstr>
      <vt:lpstr>Arial Black</vt:lpstr>
      <vt:lpstr>Calibri</vt:lpstr>
      <vt:lpstr>Times New Roman</vt:lpstr>
      <vt:lpstr>Wingdings</vt:lpstr>
      <vt:lpstr>Wingdings 2</vt:lpstr>
      <vt:lpstr>SAFRAN_ELECTRONICS_DEFENSE</vt:lpstr>
      <vt:lpstr>SAFRAN_Orange</vt:lpstr>
      <vt:lpstr>SAFRAN_Vert_foncé</vt:lpstr>
      <vt:lpstr>SAFRAN_Vert</vt:lpstr>
      <vt:lpstr>Model-Based Engineering</vt:lpstr>
      <vt:lpstr>1</vt:lpstr>
      <vt:lpstr>System architecture models …</vt:lpstr>
      <vt:lpstr>What is a model ? (https://en.oxforddictionaries.com/definition/model)</vt:lpstr>
      <vt:lpstr>The systems engineering sandwich: combining requirements, models and design J. Dick, J. Chard, INCOSE 2004 (Toulouse)</vt:lpstr>
      <vt:lpstr>Sandwich = ‘Contract based’</vt:lpstr>
      <vt:lpstr>Warnings (1/3)</vt:lpstr>
      <vt:lpstr>Warnings (2/3)</vt:lpstr>
      <vt:lpstr>Warnings (3/3)</vt:lpstr>
      <vt:lpstr>Années 50 : « flowcharts », automates</vt:lpstr>
      <vt:lpstr>Années 50 : schémas-blocs d’automatique</vt:lpstr>
      <vt:lpstr>1958 : PERT</vt:lpstr>
      <vt:lpstr>1962 : Carl Adam Petri : Kommunikation mit Automaten</vt:lpstr>
      <vt:lpstr>1965 : BLODI-B</vt:lpstr>
      <vt:lpstr>1968 : The Software Crisis</vt:lpstr>
      <vt:lpstr>1976 : E-R diagrams</vt:lpstr>
      <vt:lpstr>1977 : SA et SADT (1/2)</vt:lpstr>
      <vt:lpstr>1977 : SA et SADT (2/2)</vt:lpstr>
      <vt:lpstr>1977  1990 : de SADT à ASA (Verilog) : le M.-B.Testing</vt:lpstr>
      <vt:lpstr>1987 : Harel’s Statecharts: University meets Industry (1/2) </vt:lpstr>
      <vt:lpstr>1987 : Harel’s Statecharts (2/2) </vt:lpstr>
      <vt:lpstr>1988: I. Jacobson: Sequence Charts</vt:lpstr>
      <vt:lpstr>1992 : I. Jacobson : ‘OOSE : A use case driven approach’</vt:lpstr>
      <vt:lpstr>1997: UML (1/2)</vt:lpstr>
      <vt:lpstr>1997: UML (2/2)</vt:lpstr>
      <vt:lpstr>2007: SysML</vt:lpstr>
      <vt:lpstr>2010+: SCXML</vt:lpstr>
      <vt:lpstr>2013 The Reuse Company : Requirements Authoring Tool </vt:lpstr>
      <vt:lpstr>2013 Argosim : Stimulus</vt:lpstr>
      <vt:lpstr>Présentation PowerPoint</vt:lpstr>
      <vt:lpstr>2</vt:lpstr>
      <vt:lpstr>1979 : Cleve Moler et LINPACK / EISPACK</vt:lpstr>
      <vt:lpstr>1981 : The MATrix LABoratory</vt:lpstr>
      <vt:lpstr>1990 : Simulink (et les systèmes embarqués)</vt:lpstr>
      <vt:lpstr>Fin des années 90 : un exemple</vt:lpstr>
      <vt:lpstr>Une convergence inattendue vers le synchrone</vt:lpstr>
      <vt:lpstr>3</vt:lpstr>
      <vt:lpstr>Synchronisme</vt:lpstr>
      <vt:lpstr>Années 80-90 : l’ « école » Française (1/2) : SAGA</vt:lpstr>
      <vt:lpstr>Années 80-90 : l’ « école » Française (2/2) : SAO</vt:lpstr>
      <vt:lpstr>Engineering data-flow = ‘clockless’ Lustre</vt:lpstr>
      <vt:lpstr>WARNING (1/2): hierarchical automatas differ FUNDAMENTALLY</vt:lpstr>
      <vt:lpstr>WARNING (2/2): Scade Mode-automata = « Variant manager »</vt:lpstr>
    </vt:vector>
  </TitlesOfParts>
  <Manager>SAFRAN</Manager>
  <Company>SAFRAN Sagem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Titre de la présentation  sur plusieurs lignes de texte</dc:title>
  <dc:subject>SAFRAN</dc:subject>
  <dc:creator>DUFOUR Jean-Louis (SAGEM DEFENSE SECURITE)</dc:creator>
  <cp:lastModifiedBy>DUFOUR Jean-Louis (SAFRAN ELECTRONICS &amp; DEFENSE)</cp:lastModifiedBy>
  <cp:revision>131</cp:revision>
  <cp:lastPrinted>2021-11-16T15:52:30Z</cp:lastPrinted>
  <dcterms:created xsi:type="dcterms:W3CDTF">2019-01-23T08:22:47Z</dcterms:created>
  <dcterms:modified xsi:type="dcterms:W3CDTF">2021-11-16T23:13:00Z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axKeyword">
    <vt:lpwstr/>
  </property>
  <property fmtid="{D5CDD505-2E9C-101B-9397-08002B2CF9AE}" pid="3" name="_HiddenNeedApprove">
    <vt:bool>false</vt:bool>
  </property>
  <property fmtid="{D5CDD505-2E9C-101B-9397-08002B2CF9AE}" pid="4" name="SAF_CrossOverFunctions">
    <vt:lpwstr/>
  </property>
  <property fmtid="{D5CDD505-2E9C-101B-9397-08002B2CF9AE}" pid="5" name="SAF_DocumentsType">
    <vt:lpwstr>66;#Modèle de PowerPoint|80c833d3-038d-45cb-b65f-a8d2234b6314</vt:lpwstr>
  </property>
  <property fmtid="{D5CDD505-2E9C-101B-9397-08002B2CF9AE}" pid="6" name="SAF_SubSidiaryLevel2">
    <vt:lpwstr/>
  </property>
  <property fmtid="{D5CDD505-2E9C-101B-9397-08002B2CF9AE}" pid="7" name="_HiddenNeedWorkflow">
    <vt:bool>false</vt:bool>
  </property>
  <property fmtid="{D5CDD505-2E9C-101B-9397-08002B2CF9AE}" pid="8" name="SAF_Location">
    <vt:lpwstr/>
  </property>
  <property fmtid="{D5CDD505-2E9C-101B-9397-08002B2CF9AE}" pid="9" name="ContentTypeId">
    <vt:lpwstr>0x010100D21E0D47AF3242459E2F63E44FCC089100777D7FF5B336497A8022BDD96D52F2060073A9C0FD6552724BA132B83B91CE397D</vt:lpwstr>
  </property>
  <property fmtid="{D5CDD505-2E9C-101B-9397-08002B2CF9AE}" pid="10" name="SAF_BusinessUnit">
    <vt:lpwstr/>
  </property>
  <property fmtid="{D5CDD505-2E9C-101B-9397-08002B2CF9AE}" pid="11" name="SAF_Company">
    <vt:lpwstr>3;#Safran Electronics and Defense|09be7f39-4113-4616-9cb0-773043a7aa11</vt:lpwstr>
  </property>
  <property fmtid="{D5CDD505-2E9C-101B-9397-08002B2CF9AE}" pid="12" name="SAF_Division">
    <vt:lpwstr/>
  </property>
  <property fmtid="{D5CDD505-2E9C-101B-9397-08002B2CF9AE}" pid="13" name="SAF_SubSidiaryLevel1">
    <vt:lpwstr/>
  </property>
  <property fmtid="{D5CDD505-2E9C-101B-9397-08002B2CF9AE}" pid="14" name="SAF_Site">
    <vt:lpwstr/>
  </property>
  <property fmtid="{D5CDD505-2E9C-101B-9397-08002B2CF9AE}" pid="15" name="SAF_Perimetre">
    <vt:lpwstr>2;#Société de rang 1|153bb90e-11c3-427f-ad6a-31f0311df60b</vt:lpwstr>
  </property>
  <property fmtid="{D5CDD505-2E9C-101B-9397-08002B2CF9AE}" pid="16" name="SAF_Country">
    <vt:lpwstr/>
  </property>
</Properties>
</file>